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28"/>
  </p:notesMasterIdLst>
  <p:sldIdLst>
    <p:sldId id="256" r:id="rId5"/>
    <p:sldId id="463" r:id="rId6"/>
    <p:sldId id="667" r:id="rId7"/>
    <p:sldId id="740" r:id="rId8"/>
    <p:sldId id="735" r:id="rId9"/>
    <p:sldId id="738" r:id="rId10"/>
    <p:sldId id="741" r:id="rId11"/>
    <p:sldId id="715" r:id="rId12"/>
    <p:sldId id="736" r:id="rId13"/>
    <p:sldId id="720" r:id="rId14"/>
    <p:sldId id="721" r:id="rId15"/>
    <p:sldId id="739" r:id="rId16"/>
    <p:sldId id="728" r:id="rId17"/>
    <p:sldId id="729" r:id="rId18"/>
    <p:sldId id="730" r:id="rId19"/>
    <p:sldId id="726" r:id="rId20"/>
    <p:sldId id="727" r:id="rId21"/>
    <p:sldId id="722" r:id="rId22"/>
    <p:sldId id="723" r:id="rId23"/>
    <p:sldId id="718" r:id="rId24"/>
    <p:sldId id="719" r:id="rId25"/>
    <p:sldId id="731" r:id="rId26"/>
    <p:sldId id="73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76565"/>
    <a:srgbClr val="009900"/>
    <a:srgbClr val="376C98"/>
    <a:srgbClr val="159AB9"/>
    <a:srgbClr val="0000CC"/>
    <a:srgbClr val="D9A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6FD1E-FC33-4A4F-A5E1-18D0AE456005}" v="5" dt="2022-05-11T03:06:31.211"/>
    <p1510:client id="{FE923B8C-5D51-41B8-808B-90E1E3BC7CFE}" v="2" dt="2022-05-11T03:07:46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건웅" userId="S::20171630@o365.hanbat.ac.kr::babef6e1-a7f3-4f90-ad54-73896324142a" providerId="AD" clId="Web-{DA352E55-3DDF-4314-9DD3-1515771E4212}"/>
    <pc:docChg chg="modSld">
      <pc:chgData name="조건웅" userId="S::20171630@o365.hanbat.ac.kr::babef6e1-a7f3-4f90-ad54-73896324142a" providerId="AD" clId="Web-{DA352E55-3DDF-4314-9DD3-1515771E4212}" dt="2022-03-15T18:11:24.970" v="271"/>
      <pc:docMkLst>
        <pc:docMk/>
      </pc:docMkLst>
      <pc:sldChg chg="modSp">
        <pc:chgData name="조건웅" userId="S::20171630@o365.hanbat.ac.kr::babef6e1-a7f3-4f90-ad54-73896324142a" providerId="AD" clId="Web-{DA352E55-3DDF-4314-9DD3-1515771E4212}" dt="2022-03-15T18:11:24.970" v="271"/>
        <pc:sldMkLst>
          <pc:docMk/>
          <pc:sldMk cId="2746992344" sldId="723"/>
        </pc:sldMkLst>
        <pc:graphicFrameChg chg="mod modGraphic">
          <ac:chgData name="조건웅" userId="S::20171630@o365.hanbat.ac.kr::babef6e1-a7f3-4f90-ad54-73896324142a" providerId="AD" clId="Web-{DA352E55-3DDF-4314-9DD3-1515771E4212}" dt="2022-03-15T18:11:24.970" v="271"/>
          <ac:graphicFrameMkLst>
            <pc:docMk/>
            <pc:sldMk cId="2746992344" sldId="723"/>
            <ac:graphicFrameMk id="5" creationId="{AFD3A25F-280A-4B26-8339-21422A90E085}"/>
          </ac:graphicFrameMkLst>
        </pc:graphicFrameChg>
      </pc:sldChg>
      <pc:sldChg chg="addSp delSp modSp">
        <pc:chgData name="조건웅" userId="S::20171630@o365.hanbat.ac.kr::babef6e1-a7f3-4f90-ad54-73896324142a" providerId="AD" clId="Web-{DA352E55-3DDF-4314-9DD3-1515771E4212}" dt="2022-03-15T18:01:53.202" v="43" actId="1076"/>
        <pc:sldMkLst>
          <pc:docMk/>
          <pc:sldMk cId="1587668830" sldId="727"/>
        </pc:sldMkLst>
        <pc:spChg chg="add del mod">
          <ac:chgData name="조건웅" userId="S::20171630@o365.hanbat.ac.kr::babef6e1-a7f3-4f90-ad54-73896324142a" providerId="AD" clId="Web-{DA352E55-3DDF-4314-9DD3-1515771E4212}" dt="2022-03-15T17:55:49.986" v="4"/>
          <ac:spMkLst>
            <pc:docMk/>
            <pc:sldMk cId="1587668830" sldId="727"/>
            <ac:spMk id="3" creationId="{74B1383C-B2E5-4784-A054-45424E852F47}"/>
          </ac:spMkLst>
        </pc:spChg>
        <pc:spChg chg="add del mod">
          <ac:chgData name="조건웅" userId="S::20171630@o365.hanbat.ac.kr::babef6e1-a7f3-4f90-ad54-73896324142a" providerId="AD" clId="Web-{DA352E55-3DDF-4314-9DD3-1515771E4212}" dt="2022-03-15T17:57:45.818" v="38"/>
          <ac:spMkLst>
            <pc:docMk/>
            <pc:sldMk cId="1587668830" sldId="727"/>
            <ac:spMk id="4" creationId="{0A3B2A9A-92CE-433E-BEE9-5A7CAF6E763E}"/>
          </ac:spMkLst>
        </pc:spChg>
        <pc:picChg chg="add mod">
          <ac:chgData name="조건웅" userId="S::20171630@o365.hanbat.ac.kr::babef6e1-a7f3-4f90-ad54-73896324142a" providerId="AD" clId="Web-{DA352E55-3DDF-4314-9DD3-1515771E4212}" dt="2022-03-15T18:01:53.202" v="43" actId="1076"/>
          <ac:picMkLst>
            <pc:docMk/>
            <pc:sldMk cId="1587668830" sldId="727"/>
            <ac:picMk id="6" creationId="{731EBAA8-83E4-4157-A00C-4EB5C83793A4}"/>
          </ac:picMkLst>
        </pc:picChg>
        <pc:picChg chg="del">
          <ac:chgData name="조건웅" userId="S::20171630@o365.hanbat.ac.kr::babef6e1-a7f3-4f90-ad54-73896324142a" providerId="AD" clId="Web-{DA352E55-3DDF-4314-9DD3-1515771E4212}" dt="2022-03-15T18:01:46.202" v="40"/>
          <ac:picMkLst>
            <pc:docMk/>
            <pc:sldMk cId="1587668830" sldId="727"/>
            <ac:picMk id="1027" creationId="{1ADA1625-F0D9-4409-97D8-08DF361DDBE7}"/>
          </ac:picMkLst>
        </pc:picChg>
      </pc:sldChg>
    </pc:docChg>
  </pc:docChgLst>
  <pc:docChgLst>
    <pc:chgData name="조건웅" userId="S::20171630@o365.hanbat.ac.kr::babef6e1-a7f3-4f90-ad54-73896324142a" providerId="AD" clId="Web-{A33FE265-07C9-4D36-B182-F0509D36EC08}"/>
    <pc:docChg chg="modSld">
      <pc:chgData name="조건웅" userId="S::20171630@o365.hanbat.ac.kr::babef6e1-a7f3-4f90-ad54-73896324142a" providerId="AD" clId="Web-{A33FE265-07C9-4D36-B182-F0509D36EC08}" dt="2022-03-15T16:24:33.169" v="25" actId="20577"/>
      <pc:docMkLst>
        <pc:docMk/>
      </pc:docMkLst>
      <pc:sldChg chg="modSp">
        <pc:chgData name="조건웅" userId="S::20171630@o365.hanbat.ac.kr::babef6e1-a7f3-4f90-ad54-73896324142a" providerId="AD" clId="Web-{A33FE265-07C9-4D36-B182-F0509D36EC08}" dt="2022-03-15T16:24:33.169" v="25" actId="20577"/>
        <pc:sldMkLst>
          <pc:docMk/>
          <pc:sldMk cId="2255819582" sldId="738"/>
        </pc:sldMkLst>
        <pc:spChg chg="mod">
          <ac:chgData name="조건웅" userId="S::20171630@o365.hanbat.ac.kr::babef6e1-a7f3-4f90-ad54-73896324142a" providerId="AD" clId="Web-{A33FE265-07C9-4D36-B182-F0509D36EC08}" dt="2022-03-15T16:24:33.169" v="25" actId="20577"/>
          <ac:spMkLst>
            <pc:docMk/>
            <pc:sldMk cId="2255819582" sldId="738"/>
            <ac:spMk id="3" creationId="{23CC824F-804A-4E61-BF91-F51BA9F3FECF}"/>
          </ac:spMkLst>
        </pc:spChg>
      </pc:sldChg>
    </pc:docChg>
  </pc:docChgLst>
  <pc:docChgLst>
    <pc:chgData name="조건웅" userId="babef6e1-a7f3-4f90-ad54-73896324142a" providerId="ADAL" clId="{8DE9EE76-7E0B-475D-966F-B58D1C891D5B}"/>
    <pc:docChg chg="modSld">
      <pc:chgData name="조건웅" userId="babef6e1-a7f3-4f90-ad54-73896324142a" providerId="ADAL" clId="{8DE9EE76-7E0B-475D-966F-B58D1C891D5B}" dt="2022-03-15T04:53:46.137" v="0" actId="20577"/>
      <pc:docMkLst>
        <pc:docMk/>
      </pc:docMkLst>
      <pc:sldChg chg="modSp mod">
        <pc:chgData name="조건웅" userId="babef6e1-a7f3-4f90-ad54-73896324142a" providerId="ADAL" clId="{8DE9EE76-7E0B-475D-966F-B58D1C891D5B}" dt="2022-03-15T04:53:46.137" v="0" actId="20577"/>
        <pc:sldMkLst>
          <pc:docMk/>
          <pc:sldMk cId="723810305" sldId="256"/>
        </pc:sldMkLst>
        <pc:spChg chg="mod">
          <ac:chgData name="조건웅" userId="babef6e1-a7f3-4f90-ad54-73896324142a" providerId="ADAL" clId="{8DE9EE76-7E0B-475D-966F-B58D1C891D5B}" dt="2022-03-15T04:53:46.137" v="0" actId="20577"/>
          <ac:spMkLst>
            <pc:docMk/>
            <pc:sldMk cId="723810305" sldId="256"/>
            <ac:spMk id="2" creationId="{00000000-0000-0000-0000-000000000000}"/>
          </ac:spMkLst>
        </pc:spChg>
      </pc:sldChg>
    </pc:docChg>
  </pc:docChgLst>
  <pc:docChgLst>
    <pc:chgData name="정승민" userId="S::20171627@o365.hanbat.ac.kr::9fc26c9a-425e-4fe5-9126-86f59521cbb7" providerId="AD" clId="Web-{EDF539CB-05EE-4057-AE8E-EBF915DBA9E7}"/>
    <pc:docChg chg="addSld modSld">
      <pc:chgData name="정승민" userId="S::20171627@o365.hanbat.ac.kr::9fc26c9a-425e-4fe5-9126-86f59521cbb7" providerId="AD" clId="Web-{EDF539CB-05EE-4057-AE8E-EBF915DBA9E7}" dt="2022-03-15T15:53:48.756" v="458" actId="20577"/>
      <pc:docMkLst>
        <pc:docMk/>
      </pc:docMkLst>
      <pc:sldChg chg="modSp">
        <pc:chgData name="정승민" userId="S::20171627@o365.hanbat.ac.kr::9fc26c9a-425e-4fe5-9126-86f59521cbb7" providerId="AD" clId="Web-{EDF539CB-05EE-4057-AE8E-EBF915DBA9E7}" dt="2022-03-15T15:09:24.534" v="0" actId="20577"/>
        <pc:sldMkLst>
          <pc:docMk/>
          <pc:sldMk cId="1892550676" sldId="704"/>
        </pc:sldMkLst>
        <pc:spChg chg="mod">
          <ac:chgData name="정승민" userId="S::20171627@o365.hanbat.ac.kr::9fc26c9a-425e-4fe5-9126-86f59521cbb7" providerId="AD" clId="Web-{EDF539CB-05EE-4057-AE8E-EBF915DBA9E7}" dt="2022-03-15T15:09:24.534" v="0" actId="20577"/>
          <ac:spMkLst>
            <pc:docMk/>
            <pc:sldMk cId="1892550676" sldId="704"/>
            <ac:spMk id="2" creationId="{883D6206-6BCF-634D-B187-42E33A961C1E}"/>
          </ac:spMkLst>
        </pc:spChg>
      </pc:sldChg>
      <pc:sldChg chg="modSp">
        <pc:chgData name="정승민" userId="S::20171627@o365.hanbat.ac.kr::9fc26c9a-425e-4fe5-9126-86f59521cbb7" providerId="AD" clId="Web-{EDF539CB-05EE-4057-AE8E-EBF915DBA9E7}" dt="2022-03-15T15:09:35.894" v="6" actId="20577"/>
        <pc:sldMkLst>
          <pc:docMk/>
          <pc:sldMk cId="136319068" sldId="713"/>
        </pc:sldMkLst>
        <pc:spChg chg="mod">
          <ac:chgData name="정승민" userId="S::20171627@o365.hanbat.ac.kr::9fc26c9a-425e-4fe5-9126-86f59521cbb7" providerId="AD" clId="Web-{EDF539CB-05EE-4057-AE8E-EBF915DBA9E7}" dt="2022-03-15T15:09:35.894" v="6" actId="20577"/>
          <ac:spMkLst>
            <pc:docMk/>
            <pc:sldMk cId="136319068" sldId="713"/>
            <ac:spMk id="2" creationId="{883D6206-6BCF-634D-B187-42E33A961C1E}"/>
          </ac:spMkLst>
        </pc:spChg>
      </pc:sldChg>
      <pc:sldChg chg="addSp modSp">
        <pc:chgData name="정승민" userId="S::20171627@o365.hanbat.ac.kr::9fc26c9a-425e-4fe5-9126-86f59521cbb7" providerId="AD" clId="Web-{EDF539CB-05EE-4057-AE8E-EBF915DBA9E7}" dt="2022-03-15T15:45:01.102" v="238" actId="20577"/>
        <pc:sldMkLst>
          <pc:docMk/>
          <pc:sldMk cId="1309848693" sldId="720"/>
        </pc:sldMkLst>
        <pc:spChg chg="mod">
          <ac:chgData name="정승민" userId="S::20171627@o365.hanbat.ac.kr::9fc26c9a-425e-4fe5-9126-86f59521cbb7" providerId="AD" clId="Web-{EDF539CB-05EE-4057-AE8E-EBF915DBA9E7}" dt="2022-03-15T15:45:01.102" v="238" actId="20577"/>
          <ac:spMkLst>
            <pc:docMk/>
            <pc:sldMk cId="1309848693" sldId="720"/>
            <ac:spMk id="2" creationId="{883D6206-6BCF-634D-B187-42E33A961C1E}"/>
          </ac:spMkLst>
        </pc:spChg>
        <pc:spChg chg="mod">
          <ac:chgData name="정승민" userId="S::20171627@o365.hanbat.ac.kr::9fc26c9a-425e-4fe5-9126-86f59521cbb7" providerId="AD" clId="Web-{EDF539CB-05EE-4057-AE8E-EBF915DBA9E7}" dt="2022-03-15T15:26:58.763" v="69" actId="20577"/>
          <ac:spMkLst>
            <pc:docMk/>
            <pc:sldMk cId="1309848693" sldId="720"/>
            <ac:spMk id="14" creationId="{06CA46F2-77B8-4310-854D-E76CF9B94146}"/>
          </ac:spMkLst>
        </pc:spChg>
        <pc:spChg chg="mod">
          <ac:chgData name="정승민" userId="S::20171627@o365.hanbat.ac.kr::9fc26c9a-425e-4fe5-9126-86f59521cbb7" providerId="AD" clId="Web-{EDF539CB-05EE-4057-AE8E-EBF915DBA9E7}" dt="2022-03-15T15:13:16.836" v="28" actId="1076"/>
          <ac:spMkLst>
            <pc:docMk/>
            <pc:sldMk cId="1309848693" sldId="720"/>
            <ac:spMk id="21" creationId="{41013C01-FA97-43B9-AE0B-F4AA504DAD21}"/>
          </ac:spMkLst>
        </pc:spChg>
        <pc:picChg chg="add mod">
          <ac:chgData name="정승민" userId="S::20171627@o365.hanbat.ac.kr::9fc26c9a-425e-4fe5-9126-86f59521cbb7" providerId="AD" clId="Web-{EDF539CB-05EE-4057-AE8E-EBF915DBA9E7}" dt="2022-03-15T15:12:29.945" v="14" actId="1076"/>
          <ac:picMkLst>
            <pc:docMk/>
            <pc:sldMk cId="1309848693" sldId="720"/>
            <ac:picMk id="3" creationId="{C2029CAF-F77F-4D72-B2E7-BC02D533EFF0}"/>
          </ac:picMkLst>
        </pc:picChg>
        <pc:picChg chg="add mod">
          <ac:chgData name="정승민" userId="S::20171627@o365.hanbat.ac.kr::9fc26c9a-425e-4fe5-9126-86f59521cbb7" providerId="AD" clId="Web-{EDF539CB-05EE-4057-AE8E-EBF915DBA9E7}" dt="2022-03-15T15:13:10.118" v="25" actId="1076"/>
          <ac:picMkLst>
            <pc:docMk/>
            <pc:sldMk cId="1309848693" sldId="720"/>
            <ac:picMk id="4" creationId="{19F74CD5-2D43-4622-A1C9-C871BBEEDF1D}"/>
          </ac:picMkLst>
        </pc:picChg>
        <pc:picChg chg="add mod">
          <ac:chgData name="정승민" userId="S::20171627@o365.hanbat.ac.kr::9fc26c9a-425e-4fe5-9126-86f59521cbb7" providerId="AD" clId="Web-{EDF539CB-05EE-4057-AE8E-EBF915DBA9E7}" dt="2022-03-15T15:13:11.008" v="26" actId="1076"/>
          <ac:picMkLst>
            <pc:docMk/>
            <pc:sldMk cId="1309848693" sldId="720"/>
            <ac:picMk id="5" creationId="{5635AA45-5322-4ADD-A156-A378DF3CFC37}"/>
          </ac:picMkLst>
        </pc:picChg>
      </pc:sldChg>
      <pc:sldChg chg="addSp delSp modSp">
        <pc:chgData name="정승민" userId="S::20171627@o365.hanbat.ac.kr::9fc26c9a-425e-4fe5-9126-86f59521cbb7" providerId="AD" clId="Web-{EDF539CB-05EE-4057-AE8E-EBF915DBA9E7}" dt="2022-03-15T15:44:58.930" v="237" actId="20577"/>
        <pc:sldMkLst>
          <pc:docMk/>
          <pc:sldMk cId="1826641231" sldId="721"/>
        </pc:sldMkLst>
        <pc:spChg chg="mod">
          <ac:chgData name="정승민" userId="S::20171627@o365.hanbat.ac.kr::9fc26c9a-425e-4fe5-9126-86f59521cbb7" providerId="AD" clId="Web-{EDF539CB-05EE-4057-AE8E-EBF915DBA9E7}" dt="2022-03-15T15:44:58.930" v="237" actId="20577"/>
          <ac:spMkLst>
            <pc:docMk/>
            <pc:sldMk cId="1826641231" sldId="721"/>
            <ac:spMk id="2" creationId="{883D6206-6BCF-634D-B187-42E33A961C1E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101"/>
          <ac:spMkLst>
            <pc:docMk/>
            <pc:sldMk cId="1826641231" sldId="721"/>
            <ac:spMk id="6" creationId="{BB1E8994-2D1E-44B3-B8DF-8491D4A25FB2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102"/>
          <ac:spMkLst>
            <pc:docMk/>
            <pc:sldMk cId="1826641231" sldId="721"/>
            <ac:spMk id="7" creationId="{549D8260-1374-4E0A-9A65-0640A45BA6C9}"/>
          </ac:spMkLst>
        </pc:spChg>
        <pc:spChg chg="add mod">
          <ac:chgData name="정승민" userId="S::20171627@o365.hanbat.ac.kr::9fc26c9a-425e-4fe5-9126-86f59521cbb7" providerId="AD" clId="Web-{EDF539CB-05EE-4057-AE8E-EBF915DBA9E7}" dt="2022-03-15T15:44:15.789" v="234" actId="1076"/>
          <ac:spMkLst>
            <pc:docMk/>
            <pc:sldMk cId="1826641231" sldId="721"/>
            <ac:spMk id="8" creationId="{1302CBB2-71AD-4DD2-8646-432CA4A48A07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104"/>
          <ac:spMkLst>
            <pc:docMk/>
            <pc:sldMk cId="1826641231" sldId="721"/>
            <ac:spMk id="11" creationId="{184D8303-8794-447E-B3E4-7EF157FE9429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103"/>
          <ac:spMkLst>
            <pc:docMk/>
            <pc:sldMk cId="1826641231" sldId="721"/>
            <ac:spMk id="12" creationId="{BB22A0F9-3E58-47CA-BFE3-63B76D4B3AF5}"/>
          </ac:spMkLst>
        </pc:spChg>
        <pc:spChg chg="mod">
          <ac:chgData name="정승민" userId="S::20171627@o365.hanbat.ac.kr::9fc26c9a-425e-4fe5-9126-86f59521cbb7" providerId="AD" clId="Web-{EDF539CB-05EE-4057-AE8E-EBF915DBA9E7}" dt="2022-03-15T15:29:23.704" v="117" actId="1076"/>
          <ac:spMkLst>
            <pc:docMk/>
            <pc:sldMk cId="1826641231" sldId="721"/>
            <ac:spMk id="13" creationId="{3B3EB7AF-ECE9-479D-95BC-1D42EEE569F9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100"/>
          <ac:spMkLst>
            <pc:docMk/>
            <pc:sldMk cId="1826641231" sldId="721"/>
            <ac:spMk id="14" creationId="{06CA46F2-77B8-4310-854D-E76CF9B94146}"/>
          </ac:spMkLst>
        </pc:spChg>
        <pc:spChg chg="mod">
          <ac:chgData name="정승민" userId="S::20171627@o365.hanbat.ac.kr::9fc26c9a-425e-4fe5-9126-86f59521cbb7" providerId="AD" clId="Web-{EDF539CB-05EE-4057-AE8E-EBF915DBA9E7}" dt="2022-03-15T15:29:23.720" v="118" actId="1076"/>
          <ac:spMkLst>
            <pc:docMk/>
            <pc:sldMk cId="1826641231" sldId="721"/>
            <ac:spMk id="15" creationId="{366EA662-EFD9-4240-9EDE-9086A5F72D49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99"/>
          <ac:spMkLst>
            <pc:docMk/>
            <pc:sldMk cId="1826641231" sldId="721"/>
            <ac:spMk id="16" creationId="{F9D2B756-CCC8-4B13-A26B-11B982E1A1BF}"/>
          </ac:spMkLst>
        </pc:spChg>
        <pc:spChg chg="mod">
          <ac:chgData name="정승민" userId="S::20171627@o365.hanbat.ac.kr::9fc26c9a-425e-4fe5-9126-86f59521cbb7" providerId="AD" clId="Web-{EDF539CB-05EE-4057-AE8E-EBF915DBA9E7}" dt="2022-03-15T15:29:42.080" v="122" actId="1076"/>
          <ac:spMkLst>
            <pc:docMk/>
            <pc:sldMk cId="1826641231" sldId="721"/>
            <ac:spMk id="17" creationId="{5CAC4A52-CC17-49EF-A7BD-6ACA9BD94738}"/>
          </ac:spMkLst>
        </pc:spChg>
        <pc:spChg chg="mod">
          <ac:chgData name="정승민" userId="S::20171627@o365.hanbat.ac.kr::9fc26c9a-425e-4fe5-9126-86f59521cbb7" providerId="AD" clId="Web-{EDF539CB-05EE-4057-AE8E-EBF915DBA9E7}" dt="2022-03-15T15:29:42.080" v="123" actId="1076"/>
          <ac:spMkLst>
            <pc:docMk/>
            <pc:sldMk cId="1826641231" sldId="721"/>
            <ac:spMk id="18" creationId="{BDADF4E2-B3A1-4241-9A1C-B35FF53FD733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203" v="98"/>
          <ac:spMkLst>
            <pc:docMk/>
            <pc:sldMk cId="1826641231" sldId="721"/>
            <ac:spMk id="19" creationId="{BE469BF1-009A-4BED-958A-256A70F87445}"/>
          </ac:spMkLst>
        </pc:spChg>
        <pc:spChg chg="del mod">
          <ac:chgData name="정승민" userId="S::20171627@o365.hanbat.ac.kr::9fc26c9a-425e-4fe5-9126-86f59521cbb7" providerId="AD" clId="Web-{EDF539CB-05EE-4057-AE8E-EBF915DBA9E7}" dt="2022-03-15T15:28:56.578" v="106"/>
          <ac:spMkLst>
            <pc:docMk/>
            <pc:sldMk cId="1826641231" sldId="721"/>
            <ac:spMk id="20" creationId="{51CF4F51-127F-44E2-AA4E-A4605BEEC904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188" v="97"/>
          <ac:spMkLst>
            <pc:docMk/>
            <pc:sldMk cId="1826641231" sldId="721"/>
            <ac:spMk id="21" creationId="{396E61EC-E939-4C8C-A03D-460376440E4E}"/>
          </ac:spMkLst>
        </pc:spChg>
        <pc:spChg chg="mod">
          <ac:chgData name="정승민" userId="S::20171627@o365.hanbat.ac.kr::9fc26c9a-425e-4fe5-9126-86f59521cbb7" providerId="AD" clId="Web-{EDF539CB-05EE-4057-AE8E-EBF915DBA9E7}" dt="2022-03-15T15:35:13.338" v="195" actId="20577"/>
          <ac:spMkLst>
            <pc:docMk/>
            <pc:sldMk cId="1826641231" sldId="721"/>
            <ac:spMk id="22" creationId="{704B37DF-A118-45FB-86BB-AB771C05711D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53.188" v="96"/>
          <ac:spMkLst>
            <pc:docMk/>
            <pc:sldMk cId="1826641231" sldId="721"/>
            <ac:spMk id="23" creationId="{9EA756E2-75D4-46D2-991C-8642AA028D5D}"/>
          </ac:spMkLst>
        </pc:spChg>
        <pc:picChg chg="add del mod">
          <ac:chgData name="정승민" userId="S::20171627@o365.hanbat.ac.kr::9fc26c9a-425e-4fe5-9126-86f59521cbb7" providerId="AD" clId="Web-{EDF539CB-05EE-4057-AE8E-EBF915DBA9E7}" dt="2022-03-15T15:43:49.741" v="220"/>
          <ac:picMkLst>
            <pc:docMk/>
            <pc:sldMk cId="1826641231" sldId="721"/>
            <ac:picMk id="4" creationId="{30016E50-44E8-4E53-BFD7-A9D3433CEA3E}"/>
          </ac:picMkLst>
        </pc:picChg>
        <pc:picChg chg="add del mod">
          <ac:chgData name="정승민" userId="S::20171627@o365.hanbat.ac.kr::9fc26c9a-425e-4fe5-9126-86f59521cbb7" providerId="AD" clId="Web-{EDF539CB-05EE-4057-AE8E-EBF915DBA9E7}" dt="2022-03-15T15:43:50.194" v="221"/>
          <ac:picMkLst>
            <pc:docMk/>
            <pc:sldMk cId="1826641231" sldId="721"/>
            <ac:picMk id="5" creationId="{861B7C25-9362-4D74-B112-2C5DE6913F9A}"/>
          </ac:picMkLst>
        </pc:picChg>
        <pc:picChg chg="add del mod">
          <ac:chgData name="정승민" userId="S::20171627@o365.hanbat.ac.kr::9fc26c9a-425e-4fe5-9126-86f59521cbb7" providerId="AD" clId="Web-{EDF539CB-05EE-4057-AE8E-EBF915DBA9E7}" dt="2022-03-15T15:43:49.038" v="218"/>
          <ac:picMkLst>
            <pc:docMk/>
            <pc:sldMk cId="1826641231" sldId="721"/>
            <ac:picMk id="9" creationId="{B9B8A64A-8572-47AA-B0A0-B440C5DB6F51}"/>
          </ac:picMkLst>
        </pc:picChg>
        <pc:picChg chg="add del mod">
          <ac:chgData name="정승민" userId="S::20171627@o365.hanbat.ac.kr::9fc26c9a-425e-4fe5-9126-86f59521cbb7" providerId="AD" clId="Web-{EDF539CB-05EE-4057-AE8E-EBF915DBA9E7}" dt="2022-03-15T15:43:49.382" v="219"/>
          <ac:picMkLst>
            <pc:docMk/>
            <pc:sldMk cId="1826641231" sldId="721"/>
            <ac:picMk id="10" creationId="{E65CED98-B1ED-46AB-A013-EA8D4D235B61}"/>
          </ac:picMkLst>
        </pc:picChg>
        <pc:picChg chg="add mod">
          <ac:chgData name="정승민" userId="S::20171627@o365.hanbat.ac.kr::9fc26c9a-425e-4fe5-9126-86f59521cbb7" providerId="AD" clId="Web-{EDF539CB-05EE-4057-AE8E-EBF915DBA9E7}" dt="2022-03-15T15:44:04.570" v="230" actId="1076"/>
          <ac:picMkLst>
            <pc:docMk/>
            <pc:sldMk cId="1826641231" sldId="721"/>
            <ac:picMk id="24" creationId="{3174B0B6-8B9E-43DB-A01A-58FE03FEC14D}"/>
          </ac:picMkLst>
        </pc:picChg>
        <pc:picChg chg="add mod">
          <ac:chgData name="정승민" userId="S::20171627@o365.hanbat.ac.kr::9fc26c9a-425e-4fe5-9126-86f59521cbb7" providerId="AD" clId="Web-{EDF539CB-05EE-4057-AE8E-EBF915DBA9E7}" dt="2022-03-15T15:44:11.538" v="233" actId="1076"/>
          <ac:picMkLst>
            <pc:docMk/>
            <pc:sldMk cId="1826641231" sldId="721"/>
            <ac:picMk id="25" creationId="{7C4089A8-C4BF-4318-B259-BDDCCF8FCDEF}"/>
          </ac:picMkLst>
        </pc:picChg>
      </pc:sldChg>
      <pc:sldChg chg="modSp">
        <pc:chgData name="정승민" userId="S::20171627@o365.hanbat.ac.kr::9fc26c9a-425e-4fe5-9126-86f59521cbb7" providerId="AD" clId="Web-{EDF539CB-05EE-4057-AE8E-EBF915DBA9E7}" dt="2022-03-15T15:09:27.003" v="1" actId="20577"/>
        <pc:sldMkLst>
          <pc:docMk/>
          <pc:sldMk cId="1511542939" sldId="735"/>
        </pc:sldMkLst>
        <pc:spChg chg="mod">
          <ac:chgData name="정승민" userId="S::20171627@o365.hanbat.ac.kr::9fc26c9a-425e-4fe5-9126-86f59521cbb7" providerId="AD" clId="Web-{EDF539CB-05EE-4057-AE8E-EBF915DBA9E7}" dt="2022-03-15T15:09:27.003" v="1" actId="20577"/>
          <ac:spMkLst>
            <pc:docMk/>
            <pc:sldMk cId="1511542939" sldId="735"/>
            <ac:spMk id="2" creationId="{253FFB81-3B1A-43FE-8804-10B4C9284EDA}"/>
          </ac:spMkLst>
        </pc:spChg>
      </pc:sldChg>
      <pc:sldChg chg="modSp">
        <pc:chgData name="정승민" userId="S::20171627@o365.hanbat.ac.kr::9fc26c9a-425e-4fe5-9126-86f59521cbb7" providerId="AD" clId="Web-{EDF539CB-05EE-4057-AE8E-EBF915DBA9E7}" dt="2022-03-15T15:09:32.018" v="4" actId="20577"/>
        <pc:sldMkLst>
          <pc:docMk/>
          <pc:sldMk cId="2255819582" sldId="738"/>
        </pc:sldMkLst>
        <pc:spChg chg="mod">
          <ac:chgData name="정승민" userId="S::20171627@o365.hanbat.ac.kr::9fc26c9a-425e-4fe5-9126-86f59521cbb7" providerId="AD" clId="Web-{EDF539CB-05EE-4057-AE8E-EBF915DBA9E7}" dt="2022-03-15T15:09:32.018" v="4" actId="20577"/>
          <ac:spMkLst>
            <pc:docMk/>
            <pc:sldMk cId="2255819582" sldId="738"/>
            <ac:spMk id="2" creationId="{253FFB81-3B1A-43FE-8804-10B4C9284EDA}"/>
          </ac:spMkLst>
        </pc:spChg>
      </pc:sldChg>
      <pc:sldChg chg="delSp modSp add replId">
        <pc:chgData name="정승민" userId="S::20171627@o365.hanbat.ac.kr::9fc26c9a-425e-4fe5-9126-86f59521cbb7" providerId="AD" clId="Web-{EDF539CB-05EE-4057-AE8E-EBF915DBA9E7}" dt="2022-03-15T15:53:48.756" v="458" actId="20577"/>
        <pc:sldMkLst>
          <pc:docMk/>
          <pc:sldMk cId="4078994039" sldId="739"/>
        </pc:sldMkLst>
        <pc:spChg chg="mod">
          <ac:chgData name="정승민" userId="S::20171627@o365.hanbat.ac.kr::9fc26c9a-425e-4fe5-9126-86f59521cbb7" providerId="AD" clId="Web-{EDF539CB-05EE-4057-AE8E-EBF915DBA9E7}" dt="2022-03-15T15:44:56.493" v="236" actId="20577"/>
          <ac:spMkLst>
            <pc:docMk/>
            <pc:sldMk cId="4078994039" sldId="739"/>
            <ac:spMk id="2" creationId="{883D6206-6BCF-634D-B187-42E33A961C1E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8.125" v="93" actId="1076"/>
          <ac:spMkLst>
            <pc:docMk/>
            <pc:sldMk cId="4078994039" sldId="739"/>
            <ac:spMk id="6" creationId="{BB1E8994-2D1E-44B3-B8DF-8491D4A25FB2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8.109" v="92" actId="1076"/>
          <ac:spMkLst>
            <pc:docMk/>
            <pc:sldMk cId="4078994039" sldId="739"/>
            <ac:spMk id="7" creationId="{549D8260-1374-4E0A-9A65-0640A45BA6C9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8.109" v="91" actId="1076"/>
          <ac:spMkLst>
            <pc:docMk/>
            <pc:sldMk cId="4078994039" sldId="739"/>
            <ac:spMk id="11" creationId="{184D8303-8794-447E-B3E4-7EF157FE9429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4.734" v="86" actId="1076"/>
          <ac:spMkLst>
            <pc:docMk/>
            <pc:sldMk cId="4078994039" sldId="739"/>
            <ac:spMk id="12" creationId="{BB22A0F9-3E58-47CA-BFE3-63B76D4B3AF5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27.671" v="75"/>
          <ac:spMkLst>
            <pc:docMk/>
            <pc:sldMk cId="4078994039" sldId="739"/>
            <ac:spMk id="13" creationId="{3B3EB7AF-ECE9-479D-95BC-1D42EEE569F9}"/>
          </ac:spMkLst>
        </pc:spChg>
        <pc:spChg chg="mod">
          <ac:chgData name="정승민" userId="S::20171627@o365.hanbat.ac.kr::9fc26c9a-425e-4fe5-9126-86f59521cbb7" providerId="AD" clId="Web-{EDF539CB-05EE-4057-AE8E-EBF915DBA9E7}" dt="2022-03-15T15:47:45.419" v="362" actId="20577"/>
          <ac:spMkLst>
            <pc:docMk/>
            <pc:sldMk cId="4078994039" sldId="739"/>
            <ac:spMk id="14" creationId="{06CA46F2-77B8-4310-854D-E76CF9B94146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27.671" v="74"/>
          <ac:spMkLst>
            <pc:docMk/>
            <pc:sldMk cId="4078994039" sldId="739"/>
            <ac:spMk id="15" creationId="{366EA662-EFD9-4240-9EDE-9086A5F72D49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8.141" v="95" actId="1076"/>
          <ac:spMkLst>
            <pc:docMk/>
            <pc:sldMk cId="4078994039" sldId="739"/>
            <ac:spMk id="16" creationId="{F9D2B756-CCC8-4B13-A26B-11B982E1A1BF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27.671" v="73"/>
          <ac:spMkLst>
            <pc:docMk/>
            <pc:sldMk cId="4078994039" sldId="739"/>
            <ac:spMk id="17" creationId="{5CAC4A52-CC17-49EF-A7BD-6ACA9BD94738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27.671" v="72"/>
          <ac:spMkLst>
            <pc:docMk/>
            <pc:sldMk cId="4078994039" sldId="739"/>
            <ac:spMk id="18" creationId="{BDADF4E2-B3A1-4241-9A1C-B35FF53FD733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4.734" v="87" actId="1076"/>
          <ac:spMkLst>
            <pc:docMk/>
            <pc:sldMk cId="4078994039" sldId="739"/>
            <ac:spMk id="19" creationId="{BE469BF1-009A-4BED-958A-256A70F87445}"/>
          </ac:spMkLst>
        </pc:spChg>
        <pc:spChg chg="mod">
          <ac:chgData name="정승민" userId="S::20171627@o365.hanbat.ac.kr::9fc26c9a-425e-4fe5-9126-86f59521cbb7" providerId="AD" clId="Web-{EDF539CB-05EE-4057-AE8E-EBF915DBA9E7}" dt="2022-03-15T15:50:21.485" v="372" actId="20577"/>
          <ac:spMkLst>
            <pc:docMk/>
            <pc:sldMk cId="4078994039" sldId="739"/>
            <ac:spMk id="20" creationId="{51CF4F51-127F-44E2-AA4E-A4605BEEC904}"/>
          </ac:spMkLst>
        </pc:spChg>
        <pc:spChg chg="mod">
          <ac:chgData name="정승민" userId="S::20171627@o365.hanbat.ac.kr::9fc26c9a-425e-4fe5-9126-86f59521cbb7" providerId="AD" clId="Web-{EDF539CB-05EE-4057-AE8E-EBF915DBA9E7}" dt="2022-03-15T15:28:44.750" v="88" actId="1076"/>
          <ac:spMkLst>
            <pc:docMk/>
            <pc:sldMk cId="4078994039" sldId="739"/>
            <ac:spMk id="21" creationId="{396E61EC-E939-4C8C-A03D-460376440E4E}"/>
          </ac:spMkLst>
        </pc:spChg>
        <pc:spChg chg="del">
          <ac:chgData name="정승민" userId="S::20171627@o365.hanbat.ac.kr::9fc26c9a-425e-4fe5-9126-86f59521cbb7" providerId="AD" clId="Web-{EDF539CB-05EE-4057-AE8E-EBF915DBA9E7}" dt="2022-03-15T15:28:27.671" v="71"/>
          <ac:spMkLst>
            <pc:docMk/>
            <pc:sldMk cId="4078994039" sldId="739"/>
            <ac:spMk id="22" creationId="{704B37DF-A118-45FB-86BB-AB771C05711D}"/>
          </ac:spMkLst>
        </pc:spChg>
        <pc:spChg chg="mod">
          <ac:chgData name="정승민" userId="S::20171627@o365.hanbat.ac.kr::9fc26c9a-425e-4fe5-9126-86f59521cbb7" providerId="AD" clId="Web-{EDF539CB-05EE-4057-AE8E-EBF915DBA9E7}" dt="2022-03-15T15:53:48.756" v="458" actId="20577"/>
          <ac:spMkLst>
            <pc:docMk/>
            <pc:sldMk cId="4078994039" sldId="739"/>
            <ac:spMk id="23" creationId="{9EA756E2-75D4-46D2-991C-8642AA028D5D}"/>
          </ac:spMkLst>
        </pc:spChg>
      </pc:sldChg>
    </pc:docChg>
  </pc:docChgLst>
  <pc:docChgLst>
    <pc:chgData name="조건웅" userId="S::20171630@o365.hanbat.ac.kr::babef6e1-a7f3-4f90-ad54-73896324142a" providerId="AD" clId="Web-{80E51A2D-4F3E-4F08-8D40-0F2D28B00BA3}"/>
    <pc:docChg chg="modSld">
      <pc:chgData name="조건웅" userId="S::20171630@o365.hanbat.ac.kr::babef6e1-a7f3-4f90-ad54-73896324142a" providerId="AD" clId="Web-{80E51A2D-4F3E-4F08-8D40-0F2D28B00BA3}" dt="2022-03-15T15:20:15.524" v="117"/>
      <pc:docMkLst>
        <pc:docMk/>
      </pc:docMkLst>
      <pc:sldChg chg="addSp delSp modSp addAnim delAnim modAnim">
        <pc:chgData name="조건웅" userId="S::20171630@o365.hanbat.ac.kr::babef6e1-a7f3-4f90-ad54-73896324142a" providerId="AD" clId="Web-{80E51A2D-4F3E-4F08-8D40-0F2D28B00BA3}" dt="2022-03-15T15:20:15.524" v="117"/>
        <pc:sldMkLst>
          <pc:docMk/>
          <pc:sldMk cId="1309848693" sldId="720"/>
        </pc:sldMkLst>
        <pc:spChg chg="add mod ord">
          <ac:chgData name="조건웅" userId="S::20171630@o365.hanbat.ac.kr::babef6e1-a7f3-4f90-ad54-73896324142a" providerId="AD" clId="Web-{80E51A2D-4F3E-4F08-8D40-0F2D28B00BA3}" dt="2022-03-15T15:20:10.384" v="114" actId="1076"/>
          <ac:spMkLst>
            <pc:docMk/>
            <pc:sldMk cId="1309848693" sldId="720"/>
            <ac:spMk id="11" creationId="{39429959-6561-4AB7-B674-2AB17012B73A}"/>
          </ac:spMkLst>
        </pc:spChg>
        <pc:spChg chg="del mod topLvl">
          <ac:chgData name="조건웅" userId="S::20171630@o365.hanbat.ac.kr::babef6e1-a7f3-4f90-ad54-73896324142a" providerId="AD" clId="Web-{80E51A2D-4F3E-4F08-8D40-0F2D28B00BA3}" dt="2022-03-15T15:18:19.678" v="84"/>
          <ac:spMkLst>
            <pc:docMk/>
            <pc:sldMk cId="1309848693" sldId="720"/>
            <ac:spMk id="12" creationId="{25B09952-5CB4-473E-8C44-12AF64B58177}"/>
          </ac:spMkLst>
        </pc:spChg>
        <pc:spChg chg="add del mod">
          <ac:chgData name="조건웅" userId="S::20171630@o365.hanbat.ac.kr::babef6e1-a7f3-4f90-ad54-73896324142a" providerId="AD" clId="Web-{80E51A2D-4F3E-4F08-8D40-0F2D28B00BA3}" dt="2022-03-15T15:13:16.594" v="25"/>
          <ac:spMkLst>
            <pc:docMk/>
            <pc:sldMk cId="1309848693" sldId="720"/>
            <ac:spMk id="21" creationId="{41013C01-FA97-43B9-AE0B-F4AA504DAD21}"/>
          </ac:spMkLst>
        </pc:spChg>
        <pc:spChg chg="add mod">
          <ac:chgData name="조건웅" userId="S::20171630@o365.hanbat.ac.kr::babef6e1-a7f3-4f90-ad54-73896324142a" providerId="AD" clId="Web-{80E51A2D-4F3E-4F08-8D40-0F2D28B00BA3}" dt="2022-03-15T15:17:51.709" v="79" actId="1076"/>
          <ac:spMkLst>
            <pc:docMk/>
            <pc:sldMk cId="1309848693" sldId="720"/>
            <ac:spMk id="22" creationId="{577021CD-12FA-41DE-AF7D-404FC443F387}"/>
          </ac:spMkLst>
        </pc:spChg>
        <pc:spChg chg="add del mod">
          <ac:chgData name="조건웅" userId="S::20171630@o365.hanbat.ac.kr::babef6e1-a7f3-4f90-ad54-73896324142a" providerId="AD" clId="Web-{80E51A2D-4F3E-4F08-8D40-0F2D28B00BA3}" dt="2022-03-15T15:15:35.503" v="46"/>
          <ac:spMkLst>
            <pc:docMk/>
            <pc:sldMk cId="1309848693" sldId="720"/>
            <ac:spMk id="26" creationId="{0E157FDA-B530-4036-B24D-415495CB0319}"/>
          </ac:spMkLst>
        </pc:spChg>
        <pc:spChg chg="add del mod">
          <ac:chgData name="조건웅" userId="S::20171630@o365.hanbat.ac.kr::babef6e1-a7f3-4f90-ad54-73896324142a" providerId="AD" clId="Web-{80E51A2D-4F3E-4F08-8D40-0F2D28B00BA3}" dt="2022-03-15T15:18:17.538" v="82"/>
          <ac:spMkLst>
            <pc:docMk/>
            <pc:sldMk cId="1309848693" sldId="720"/>
            <ac:spMk id="27" creationId="{78453297-60A5-4FA4-83E9-8E68B06537AE}"/>
          </ac:spMkLst>
        </pc:spChg>
        <pc:spChg chg="add mod">
          <ac:chgData name="조건웅" userId="S::20171630@o365.hanbat.ac.kr::babef6e1-a7f3-4f90-ad54-73896324142a" providerId="AD" clId="Web-{80E51A2D-4F3E-4F08-8D40-0F2D28B00BA3}" dt="2022-03-15T15:16:50.802" v="62" actId="1076"/>
          <ac:spMkLst>
            <pc:docMk/>
            <pc:sldMk cId="1309848693" sldId="720"/>
            <ac:spMk id="28" creationId="{616F963B-D68B-41E1-A0BB-86C4456FDBEC}"/>
          </ac:spMkLst>
        </pc:spChg>
        <pc:spChg chg="add">
          <ac:chgData name="조건웅" userId="S::20171630@o365.hanbat.ac.kr::babef6e1-a7f3-4f90-ad54-73896324142a" providerId="AD" clId="Web-{80E51A2D-4F3E-4F08-8D40-0F2D28B00BA3}" dt="2022-03-15T15:18:32.663" v="88"/>
          <ac:spMkLst>
            <pc:docMk/>
            <pc:sldMk cId="1309848693" sldId="720"/>
            <ac:spMk id="32" creationId="{CE364DA0-5A20-48DB-821B-A5B5B6FC8CC2}"/>
          </ac:spMkLst>
        </pc:spChg>
        <pc:spChg chg="add mod">
          <ac:chgData name="조건웅" userId="S::20171630@o365.hanbat.ac.kr::babef6e1-a7f3-4f90-ad54-73896324142a" providerId="AD" clId="Web-{80E51A2D-4F3E-4F08-8D40-0F2D28B00BA3}" dt="2022-03-15T15:19:40.617" v="102" actId="1076"/>
          <ac:spMkLst>
            <pc:docMk/>
            <pc:sldMk cId="1309848693" sldId="720"/>
            <ac:spMk id="33" creationId="{AAAEF679-7FF7-4860-A23D-77C16BCB595A}"/>
          </ac:spMkLst>
        </pc:spChg>
        <pc:grpChg chg="add del">
          <ac:chgData name="조건웅" userId="S::20171630@o365.hanbat.ac.kr::babef6e1-a7f3-4f90-ad54-73896324142a" providerId="AD" clId="Web-{80E51A2D-4F3E-4F08-8D40-0F2D28B00BA3}" dt="2022-03-15T15:11:15.342" v="5"/>
          <ac:grpSpMkLst>
            <pc:docMk/>
            <pc:sldMk cId="1309848693" sldId="720"/>
            <ac:grpSpMk id="17" creationId="{BD1E2B0F-C61C-4155-A969-B15F574CBA2F}"/>
          </ac:grpSpMkLst>
        </pc:grpChg>
        <pc:grpChg chg="del">
          <ac:chgData name="조건웅" userId="S::20171630@o365.hanbat.ac.kr::babef6e1-a7f3-4f90-ad54-73896324142a" providerId="AD" clId="Web-{80E51A2D-4F3E-4F08-8D40-0F2D28B00BA3}" dt="2022-03-15T15:11:11.451" v="2"/>
          <ac:grpSpMkLst>
            <pc:docMk/>
            <pc:sldMk cId="1309848693" sldId="720"/>
            <ac:grpSpMk id="18" creationId="{5FCC2DE9-2292-4C4E-B436-4A9850A2D375}"/>
          </ac:grpSpMkLst>
        </pc:grpChg>
        <pc:grpChg chg="del">
          <ac:chgData name="조건웅" userId="S::20171630@o365.hanbat.ac.kr::babef6e1-a7f3-4f90-ad54-73896324142a" providerId="AD" clId="Web-{80E51A2D-4F3E-4F08-8D40-0F2D28B00BA3}" dt="2022-03-15T15:11:08.295" v="1"/>
          <ac:grpSpMkLst>
            <pc:docMk/>
            <pc:sldMk cId="1309848693" sldId="720"/>
            <ac:grpSpMk id="19" creationId="{1F3E5180-6A1A-41C2-A841-F337F9201D25}"/>
          </ac:grpSpMkLst>
        </pc:grpChg>
        <pc:grpChg chg="del">
          <ac:chgData name="조건웅" userId="S::20171630@o365.hanbat.ac.kr::babef6e1-a7f3-4f90-ad54-73896324142a" providerId="AD" clId="Web-{80E51A2D-4F3E-4F08-8D40-0F2D28B00BA3}" dt="2022-03-15T15:11:03.717" v="0"/>
          <ac:grpSpMkLst>
            <pc:docMk/>
            <pc:sldMk cId="1309848693" sldId="720"/>
            <ac:grpSpMk id="20" creationId="{0D7EB370-9216-4D90-9886-65DC3ED0EE71}"/>
          </ac:grpSpMkLst>
        </pc:grpChg>
        <pc:grpChg chg="add del mod">
          <ac:chgData name="조건웅" userId="S::20171630@o365.hanbat.ac.kr::babef6e1-a7f3-4f90-ad54-73896324142a" providerId="AD" clId="Web-{80E51A2D-4F3E-4F08-8D40-0F2D28B00BA3}" dt="2022-03-15T15:18:31.382" v="87"/>
          <ac:grpSpMkLst>
            <pc:docMk/>
            <pc:sldMk cId="1309848693" sldId="720"/>
            <ac:grpSpMk id="23" creationId="{FB73D872-1C61-45DE-9C18-06D2F8BDBB5F}"/>
          </ac:grpSpMkLst>
        </pc:grpChg>
        <pc:grpChg chg="add">
          <ac:chgData name="조건웅" userId="S::20171630@o365.hanbat.ac.kr::babef6e1-a7f3-4f90-ad54-73896324142a" providerId="AD" clId="Web-{80E51A2D-4F3E-4F08-8D40-0F2D28B00BA3}" dt="2022-03-15T15:17:00.958" v="64"/>
          <ac:grpSpMkLst>
            <pc:docMk/>
            <pc:sldMk cId="1309848693" sldId="720"/>
            <ac:grpSpMk id="29" creationId="{BD6305B7-A507-45D9-9E2D-C5FC92881855}"/>
          </ac:grpSpMkLst>
        </pc:grpChg>
        <pc:grpChg chg="add mod">
          <ac:chgData name="조건웅" userId="S::20171630@o365.hanbat.ac.kr::babef6e1-a7f3-4f90-ad54-73896324142a" providerId="AD" clId="Web-{80E51A2D-4F3E-4F08-8D40-0F2D28B00BA3}" dt="2022-03-15T15:18:38.476" v="89" actId="1076"/>
          <ac:grpSpMkLst>
            <pc:docMk/>
            <pc:sldMk cId="1309848693" sldId="720"/>
            <ac:grpSpMk id="30" creationId="{C3A44090-5769-4DE9-BDC5-7ADA23296CFB}"/>
          </ac:grpSpMkLst>
        </pc:grpChg>
        <pc:grpChg chg="add">
          <ac:chgData name="조건웅" userId="S::20171630@o365.hanbat.ac.kr::babef6e1-a7f3-4f90-ad54-73896324142a" providerId="AD" clId="Web-{80E51A2D-4F3E-4F08-8D40-0F2D28B00BA3}" dt="2022-03-15T15:19:44.196" v="103"/>
          <ac:grpSpMkLst>
            <pc:docMk/>
            <pc:sldMk cId="1309848693" sldId="720"/>
            <ac:grpSpMk id="34" creationId="{E29344C4-BABF-439A-9447-EF614606837F}"/>
          </ac:grpSpMkLst>
        </pc:grpChg>
        <pc:grpChg chg="add">
          <ac:chgData name="조건웅" userId="S::20171630@o365.hanbat.ac.kr::babef6e1-a7f3-4f90-ad54-73896324142a" providerId="AD" clId="Web-{80E51A2D-4F3E-4F08-8D40-0F2D28B00BA3}" dt="2022-03-15T15:20:13.087" v="115"/>
          <ac:grpSpMkLst>
            <pc:docMk/>
            <pc:sldMk cId="1309848693" sldId="720"/>
            <ac:grpSpMk id="35" creationId="{FCE7E62D-0A53-44A5-A883-82359985AF4B}"/>
          </ac:grpSpMkLst>
        </pc:grpChg>
        <pc:picChg chg="add del mod">
          <ac:chgData name="조건웅" userId="S::20171630@o365.hanbat.ac.kr::babef6e1-a7f3-4f90-ad54-73896324142a" providerId="AD" clId="Web-{80E51A2D-4F3E-4F08-8D40-0F2D28B00BA3}" dt="2022-03-15T15:11:55.077" v="12"/>
          <ac:picMkLst>
            <pc:docMk/>
            <pc:sldMk cId="1309848693" sldId="720"/>
            <ac:picMk id="3" creationId="{1FD6B2BF-1115-4427-89CA-58DEBF9469E9}"/>
          </ac:picMkLst>
        </pc:picChg>
        <pc:picChg chg="mod ord">
          <ac:chgData name="조건웅" userId="S::20171630@o365.hanbat.ac.kr::babef6e1-a7f3-4f90-ad54-73896324142a" providerId="AD" clId="Web-{80E51A2D-4F3E-4F08-8D40-0F2D28B00BA3}" dt="2022-03-15T15:17:51.490" v="78" actId="1076"/>
          <ac:picMkLst>
            <pc:docMk/>
            <pc:sldMk cId="1309848693" sldId="720"/>
            <ac:picMk id="3" creationId="{C2029CAF-F77F-4D72-B2E7-BC02D533EFF0}"/>
          </ac:picMkLst>
        </pc:picChg>
        <pc:picChg chg="mod ord">
          <ac:chgData name="조건웅" userId="S::20171630@o365.hanbat.ac.kr::babef6e1-a7f3-4f90-ad54-73896324142a" providerId="AD" clId="Web-{80E51A2D-4F3E-4F08-8D40-0F2D28B00BA3}" dt="2022-03-15T15:19:58.899" v="111" actId="14100"/>
          <ac:picMkLst>
            <pc:docMk/>
            <pc:sldMk cId="1309848693" sldId="720"/>
            <ac:picMk id="4" creationId="{19F74CD5-2D43-4622-A1C9-C871BBEEDF1D}"/>
          </ac:picMkLst>
        </pc:picChg>
        <pc:picChg chg="mod ord">
          <ac:chgData name="조건웅" userId="S::20171630@o365.hanbat.ac.kr::babef6e1-a7f3-4f90-ad54-73896324142a" providerId="AD" clId="Web-{80E51A2D-4F3E-4F08-8D40-0F2D28B00BA3}" dt="2022-03-15T15:19:26.711" v="99" actId="1076"/>
          <ac:picMkLst>
            <pc:docMk/>
            <pc:sldMk cId="1309848693" sldId="720"/>
            <ac:picMk id="5" creationId="{5635AA45-5322-4ADD-A156-A378DF3CFC37}"/>
          </ac:picMkLst>
        </pc:picChg>
        <pc:picChg chg="del topLvl">
          <ac:chgData name="조건웅" userId="S::20171630@o365.hanbat.ac.kr::babef6e1-a7f3-4f90-ad54-73896324142a" providerId="AD" clId="Web-{80E51A2D-4F3E-4F08-8D40-0F2D28B00BA3}" dt="2022-03-15T15:11:15.342" v="5"/>
          <ac:picMkLst>
            <pc:docMk/>
            <pc:sldMk cId="1309848693" sldId="720"/>
            <ac:picMk id="5" creationId="{EC4A1541-2C6B-41BD-B09D-96C56788EEF2}"/>
          </ac:picMkLst>
        </pc:picChg>
        <pc:picChg chg="add mod">
          <ac:chgData name="조건웅" userId="S::20171630@o365.hanbat.ac.kr::babef6e1-a7f3-4f90-ad54-73896324142a" providerId="AD" clId="Web-{80E51A2D-4F3E-4F08-8D40-0F2D28B00BA3}" dt="2022-03-15T15:16:54.489" v="63"/>
          <ac:picMkLst>
            <pc:docMk/>
            <pc:sldMk cId="1309848693" sldId="720"/>
            <ac:picMk id="25" creationId="{BA9DA074-2D18-4EF1-97BE-FFB5D8892CB5}"/>
          </ac:picMkLst>
        </pc:picChg>
        <pc:picChg chg="add">
          <ac:chgData name="조건웅" userId="S::20171630@o365.hanbat.ac.kr::babef6e1-a7f3-4f90-ad54-73896324142a" providerId="AD" clId="Web-{80E51A2D-4F3E-4F08-8D40-0F2D28B00BA3}" dt="2022-03-15T15:18:32.663" v="88"/>
          <ac:picMkLst>
            <pc:docMk/>
            <pc:sldMk cId="1309848693" sldId="720"/>
            <ac:picMk id="31" creationId="{B2A1FC0E-2B70-4A6C-88AD-899B435B336A}"/>
          </ac:picMkLst>
        </pc:picChg>
      </pc:sldChg>
    </pc:docChg>
  </pc:docChgLst>
  <pc:docChgLst>
    <pc:chgData name="정승민" userId="S::20171627@o365.hanbat.ac.kr::9fc26c9a-425e-4fe5-9126-86f59521cbb7" providerId="AD" clId="Web-{1A4FD6ED-9B46-450D-9B36-76469B3B124B}"/>
    <pc:docChg chg="modSld">
      <pc:chgData name="정승민" userId="S::20171627@o365.hanbat.ac.kr::9fc26c9a-425e-4fe5-9126-86f59521cbb7" providerId="AD" clId="Web-{1A4FD6ED-9B46-450D-9B36-76469B3B124B}" dt="2022-03-15T14:32:03.926" v="91"/>
      <pc:docMkLst>
        <pc:docMk/>
      </pc:docMkLst>
      <pc:sldChg chg="addSp delSp modSp delAnim">
        <pc:chgData name="정승민" userId="S::20171627@o365.hanbat.ac.kr::9fc26c9a-425e-4fe5-9126-86f59521cbb7" providerId="AD" clId="Web-{1A4FD6ED-9B46-450D-9B36-76469B3B124B}" dt="2022-03-15T14:32:03.926" v="91"/>
        <pc:sldMkLst>
          <pc:docMk/>
          <pc:sldMk cId="1309848693" sldId="720"/>
        </pc:sldMkLst>
        <pc:spChg chg="mod topLvl">
          <ac:chgData name="정승민" userId="S::20171627@o365.hanbat.ac.kr::9fc26c9a-425e-4fe5-9126-86f59521cbb7" providerId="AD" clId="Web-{1A4FD6ED-9B46-450D-9B36-76469B3B124B}" dt="2022-03-15T14:12:51.338" v="38"/>
          <ac:spMkLst>
            <pc:docMk/>
            <pc:sldMk cId="1309848693" sldId="720"/>
            <ac:spMk id="3" creationId="{A9C505F3-39D7-4C40-AE99-31B98FFBBFF6}"/>
          </ac:spMkLst>
        </pc:spChg>
        <pc:spChg chg="add mod">
          <ac:chgData name="정승민" userId="S::20171627@o365.hanbat.ac.kr::9fc26c9a-425e-4fe5-9126-86f59521cbb7" providerId="AD" clId="Web-{1A4FD6ED-9B46-450D-9B36-76469B3B124B}" dt="2022-03-15T14:17:44.766" v="67" actId="1076"/>
          <ac:spMkLst>
            <pc:docMk/>
            <pc:sldMk cId="1309848693" sldId="720"/>
            <ac:spMk id="10" creationId="{190CCBC7-65D3-4F69-9DEF-D9F50997E156}"/>
          </ac:spMkLst>
        </pc:spChg>
        <pc:spChg chg="del mod">
          <ac:chgData name="정승민" userId="S::20171627@o365.hanbat.ac.kr::9fc26c9a-425e-4fe5-9126-86f59521cbb7" providerId="AD" clId="Web-{1A4FD6ED-9B46-450D-9B36-76469B3B124B}" dt="2022-03-15T14:32:03.926" v="91"/>
          <ac:spMkLst>
            <pc:docMk/>
            <pc:sldMk cId="1309848693" sldId="720"/>
            <ac:spMk id="11" creationId="{45D9925F-C4F0-439C-B20E-70428A1A9FB4}"/>
          </ac:spMkLst>
        </pc:spChg>
        <pc:spChg chg="add mod">
          <ac:chgData name="정승민" userId="S::20171627@o365.hanbat.ac.kr::9fc26c9a-425e-4fe5-9126-86f59521cbb7" providerId="AD" clId="Web-{1A4FD6ED-9B46-450D-9B36-76469B3B124B}" dt="2022-03-15T14:31:55.207" v="89" actId="1076"/>
          <ac:spMkLst>
            <pc:docMk/>
            <pc:sldMk cId="1309848693" sldId="720"/>
            <ac:spMk id="12" creationId="{25B09952-5CB4-473E-8C44-12AF64B58177}"/>
          </ac:spMkLst>
        </pc:spChg>
        <pc:spChg chg="add mod">
          <ac:chgData name="정승민" userId="S::20171627@o365.hanbat.ac.kr::9fc26c9a-425e-4fe5-9126-86f59521cbb7" providerId="AD" clId="Web-{1A4FD6ED-9B46-450D-9B36-76469B3B124B}" dt="2022-03-15T14:18:33.439" v="78" actId="20577"/>
          <ac:spMkLst>
            <pc:docMk/>
            <pc:sldMk cId="1309848693" sldId="720"/>
            <ac:spMk id="13" creationId="{E939E8C7-EACF-45EC-8F7C-00D9D5DC7892}"/>
          </ac:spMkLst>
        </pc:spChg>
        <pc:spChg chg="add mod">
          <ac:chgData name="정승민" userId="S::20171627@o365.hanbat.ac.kr::9fc26c9a-425e-4fe5-9126-86f59521cbb7" providerId="AD" clId="Web-{1A4FD6ED-9B46-450D-9B36-76469B3B124B}" dt="2022-03-15T14:19:00.236" v="84" actId="1076"/>
          <ac:spMkLst>
            <pc:docMk/>
            <pc:sldMk cId="1309848693" sldId="720"/>
            <ac:spMk id="15" creationId="{8D72B4B6-5BF0-4214-ADE4-779B16CBBC09}"/>
          </ac:spMkLst>
        </pc:spChg>
        <pc:grpChg chg="del">
          <ac:chgData name="정승민" userId="S::20171627@o365.hanbat.ac.kr::9fc26c9a-425e-4fe5-9126-86f59521cbb7" providerId="AD" clId="Web-{1A4FD6ED-9B46-450D-9B36-76469B3B124B}" dt="2022-03-15T14:12:51.338" v="38"/>
          <ac:grpSpMkLst>
            <pc:docMk/>
            <pc:sldMk cId="1309848693" sldId="720"/>
            <ac:grpSpMk id="5" creationId="{B84A92FA-DE15-4B8E-8FF2-2899A45F46EE}"/>
          </ac:grpSpMkLst>
        </pc:grpChg>
        <pc:picChg chg="add mod">
          <ac:chgData name="정승민" userId="S::20171627@o365.hanbat.ac.kr::9fc26c9a-425e-4fe5-9126-86f59521cbb7" providerId="AD" clId="Web-{1A4FD6ED-9B46-450D-9B36-76469B3B124B}" dt="2022-03-15T14:11:41.117" v="20" actId="1076"/>
          <ac:picMkLst>
            <pc:docMk/>
            <pc:sldMk cId="1309848693" sldId="720"/>
            <ac:picMk id="3" creationId="{8FF1073E-45CB-4FB8-A4B7-3E6DEF023F74}"/>
          </ac:picMkLst>
        </pc:picChg>
        <pc:picChg chg="add del mod">
          <ac:chgData name="정승민" userId="S::20171627@o365.hanbat.ac.kr::9fc26c9a-425e-4fe5-9126-86f59521cbb7" providerId="AD" clId="Web-{1A4FD6ED-9B46-450D-9B36-76469B3B124B}" dt="2022-03-15T14:10:52.022" v="8"/>
          <ac:picMkLst>
            <pc:docMk/>
            <pc:sldMk cId="1309848693" sldId="720"/>
            <ac:picMk id="4" creationId="{80F33CF8-718B-4593-A370-A6AE777BFDE5}"/>
          </ac:picMkLst>
        </pc:picChg>
        <pc:picChg chg="add mod">
          <ac:chgData name="정승민" userId="S::20171627@o365.hanbat.ac.kr::9fc26c9a-425e-4fe5-9126-86f59521cbb7" providerId="AD" clId="Web-{1A4FD6ED-9B46-450D-9B36-76469B3B124B}" dt="2022-03-15T14:13:27.260" v="46" actId="1076"/>
          <ac:picMkLst>
            <pc:docMk/>
            <pc:sldMk cId="1309848693" sldId="720"/>
            <ac:picMk id="4" creationId="{C3A23350-EA78-4294-810D-E84F40FACDA3}"/>
          </ac:picMkLst>
        </pc:picChg>
        <pc:picChg chg="mod">
          <ac:chgData name="정승민" userId="S::20171627@o365.hanbat.ac.kr::9fc26c9a-425e-4fe5-9126-86f59521cbb7" providerId="AD" clId="Web-{1A4FD6ED-9B46-450D-9B36-76469B3B124B}" dt="2022-03-15T14:17:00.921" v="57" actId="1076"/>
          <ac:picMkLst>
            <pc:docMk/>
            <pc:sldMk cId="1309848693" sldId="720"/>
            <ac:picMk id="5" creationId="{EC4A1541-2C6B-41BD-B09D-96C56788EEF2}"/>
          </ac:picMkLst>
        </pc:picChg>
        <pc:picChg chg="add mod">
          <ac:chgData name="정승민" userId="S::20171627@o365.hanbat.ac.kr::9fc26c9a-425e-4fe5-9126-86f59521cbb7" providerId="AD" clId="Web-{1A4FD6ED-9B46-450D-9B36-76469B3B124B}" dt="2022-03-15T14:16:55.499" v="56" actId="1076"/>
          <ac:picMkLst>
            <pc:docMk/>
            <pc:sldMk cId="1309848693" sldId="720"/>
            <ac:picMk id="8" creationId="{995E9B52-95E4-4072-86E6-BE43A64DF1D9}"/>
          </ac:picMkLst>
        </pc:picChg>
        <pc:picChg chg="add mod">
          <ac:chgData name="정승민" userId="S::20171627@o365.hanbat.ac.kr::9fc26c9a-425e-4fe5-9126-86f59521cbb7" providerId="AD" clId="Web-{1A4FD6ED-9B46-450D-9B36-76469B3B124B}" dt="2022-03-15T14:14:05.511" v="50" actId="14100"/>
          <ac:picMkLst>
            <pc:docMk/>
            <pc:sldMk cId="1309848693" sldId="720"/>
            <ac:picMk id="9" creationId="{4F65D417-C8BE-4E83-B66A-AE7D909286C4}"/>
          </ac:picMkLst>
        </pc:picChg>
        <pc:picChg chg="del">
          <ac:chgData name="정승민" userId="S::20171627@o365.hanbat.ac.kr::9fc26c9a-425e-4fe5-9126-86f59521cbb7" providerId="AD" clId="Web-{1A4FD6ED-9B46-450D-9B36-76469B3B124B}" dt="2022-03-15T14:10:51.850" v="7"/>
          <ac:picMkLst>
            <pc:docMk/>
            <pc:sldMk cId="1309848693" sldId="720"/>
            <ac:picMk id="10" creationId="{4A28635D-2A90-4C04-93E7-64F252F737ED}"/>
          </ac:picMkLst>
        </pc:picChg>
        <pc:picChg chg="del topLvl">
          <ac:chgData name="정승민" userId="S::20171627@o365.hanbat.ac.kr::9fc26c9a-425e-4fe5-9126-86f59521cbb7" providerId="AD" clId="Web-{1A4FD6ED-9B46-450D-9B36-76469B3B124B}" dt="2022-03-15T14:12:51.338" v="38"/>
          <ac:picMkLst>
            <pc:docMk/>
            <pc:sldMk cId="1309848693" sldId="720"/>
            <ac:picMk id="11" creationId="{87CC284E-B57A-4301-A16B-3D6AAB0FEF6C}"/>
          </ac:picMkLst>
        </pc:picChg>
        <pc:picChg chg="del mod">
          <ac:chgData name="정승민" userId="S::20171627@o365.hanbat.ac.kr::9fc26c9a-425e-4fe5-9126-86f59521cbb7" providerId="AD" clId="Web-{1A4FD6ED-9B46-450D-9B36-76469B3B124B}" dt="2022-03-15T14:09:02.692" v="4"/>
          <ac:picMkLst>
            <pc:docMk/>
            <pc:sldMk cId="1309848693" sldId="720"/>
            <ac:picMk id="12" creationId="{614983A7-D5D3-4140-8BE0-CAFC97EA317C}"/>
          </ac:picMkLst>
        </pc:picChg>
        <pc:picChg chg="del">
          <ac:chgData name="정승민" userId="S::20171627@o365.hanbat.ac.kr::9fc26c9a-425e-4fe5-9126-86f59521cbb7" providerId="AD" clId="Web-{1A4FD6ED-9B46-450D-9B36-76469B3B124B}" dt="2022-03-15T14:09:02.239" v="3"/>
          <ac:picMkLst>
            <pc:docMk/>
            <pc:sldMk cId="1309848693" sldId="720"/>
            <ac:picMk id="13" creationId="{6573CC44-CF7D-40A0-8D15-86FE9BE7C255}"/>
          </ac:picMkLst>
        </pc:picChg>
      </pc:sldChg>
    </pc:docChg>
  </pc:docChgLst>
  <pc:docChgLst>
    <pc:chgData name="조건웅" userId="babef6e1-a7f3-4f90-ad54-73896324142a" providerId="ADAL" clId="{36D0E39D-7C8D-4A2D-976A-819DEEB63161}"/>
    <pc:docChg chg="undo custSel addSld delSld modSld">
      <pc:chgData name="조건웅" userId="babef6e1-a7f3-4f90-ad54-73896324142a" providerId="ADAL" clId="{36D0E39D-7C8D-4A2D-976A-819DEEB63161}" dt="2022-03-15T04:51:41.482" v="680"/>
      <pc:docMkLst>
        <pc:docMk/>
      </pc:docMkLst>
      <pc:sldChg chg="modSp mod">
        <pc:chgData name="조건웅" userId="babef6e1-a7f3-4f90-ad54-73896324142a" providerId="ADAL" clId="{36D0E39D-7C8D-4A2D-976A-819DEEB63161}" dt="2022-03-15T01:58:12.739" v="291" actId="20577"/>
        <pc:sldMkLst>
          <pc:docMk/>
          <pc:sldMk cId="2754038311" sldId="463"/>
        </pc:sldMkLst>
        <pc:spChg chg="mod">
          <ac:chgData name="조건웅" userId="babef6e1-a7f3-4f90-ad54-73896324142a" providerId="ADAL" clId="{36D0E39D-7C8D-4A2D-976A-819DEEB63161}" dt="2022-03-15T01:58:12.739" v="291" actId="20577"/>
          <ac:spMkLst>
            <pc:docMk/>
            <pc:sldMk cId="2754038311" sldId="463"/>
            <ac:spMk id="3" creationId="{00000000-0000-0000-0000-000000000000}"/>
          </ac:spMkLst>
        </pc:spChg>
      </pc:sldChg>
      <pc:sldChg chg="addSp delSp modSp mod">
        <pc:chgData name="조건웅" userId="babef6e1-a7f3-4f90-ad54-73896324142a" providerId="ADAL" clId="{36D0E39D-7C8D-4A2D-976A-819DEEB63161}" dt="2022-03-15T04:50:20.262" v="644" actId="1076"/>
        <pc:sldMkLst>
          <pc:docMk/>
          <pc:sldMk cId="136319068" sldId="713"/>
        </pc:sldMkLst>
        <pc:spChg chg="add mod">
          <ac:chgData name="조건웅" userId="babef6e1-a7f3-4f90-ad54-73896324142a" providerId="ADAL" clId="{36D0E39D-7C8D-4A2D-976A-819DEEB63161}" dt="2022-03-15T04:48:36.860" v="642" actId="20577"/>
          <ac:spMkLst>
            <pc:docMk/>
            <pc:sldMk cId="136319068" sldId="713"/>
            <ac:spMk id="4" creationId="{6D777F99-4EC4-445A-B215-C405FFFF5BEB}"/>
          </ac:spMkLst>
        </pc:spChg>
        <pc:spChg chg="mod">
          <ac:chgData name="조건웅" userId="babef6e1-a7f3-4f90-ad54-73896324142a" providerId="ADAL" clId="{36D0E39D-7C8D-4A2D-976A-819DEEB63161}" dt="2022-03-15T02:04:18.974" v="294" actId="1076"/>
          <ac:spMkLst>
            <pc:docMk/>
            <pc:sldMk cId="136319068" sldId="713"/>
            <ac:spMk id="13" creationId="{8D4397B8-C8D0-48D4-94FC-355BAF3EDB75}"/>
          </ac:spMkLst>
        </pc:spChg>
        <pc:spChg chg="mod">
          <ac:chgData name="조건웅" userId="babef6e1-a7f3-4f90-ad54-73896324142a" providerId="ADAL" clId="{36D0E39D-7C8D-4A2D-976A-819DEEB63161}" dt="2022-03-15T02:04:18.974" v="294" actId="1076"/>
          <ac:spMkLst>
            <pc:docMk/>
            <pc:sldMk cId="136319068" sldId="713"/>
            <ac:spMk id="14" creationId="{18F0AF03-3CC5-4303-8086-7696147898B5}"/>
          </ac:spMkLst>
        </pc:spChg>
        <pc:spChg chg="add del mod">
          <ac:chgData name="조건웅" userId="babef6e1-a7f3-4f90-ad54-73896324142a" providerId="ADAL" clId="{36D0E39D-7C8D-4A2D-976A-819DEEB63161}" dt="2022-03-15T02:04:32.673" v="298"/>
          <ac:spMkLst>
            <pc:docMk/>
            <pc:sldMk cId="136319068" sldId="713"/>
            <ac:spMk id="16" creationId="{0CA74204-FC45-4C7C-9757-8329FCA25406}"/>
          </ac:spMkLst>
        </pc:spChg>
        <pc:spChg chg="add del mod">
          <ac:chgData name="조건웅" userId="babef6e1-a7f3-4f90-ad54-73896324142a" providerId="ADAL" clId="{36D0E39D-7C8D-4A2D-976A-819DEEB63161}" dt="2022-03-15T02:04:32.673" v="298"/>
          <ac:spMkLst>
            <pc:docMk/>
            <pc:sldMk cId="136319068" sldId="713"/>
            <ac:spMk id="17" creationId="{70E2B545-CC21-450F-BD50-52EE730F3214}"/>
          </ac:spMkLst>
        </pc:spChg>
        <pc:spChg chg="mod">
          <ac:chgData name="조건웅" userId="babef6e1-a7f3-4f90-ad54-73896324142a" providerId="ADAL" clId="{36D0E39D-7C8D-4A2D-976A-819DEEB63161}" dt="2022-03-15T02:04:19.832" v="295"/>
          <ac:spMkLst>
            <pc:docMk/>
            <pc:sldMk cId="136319068" sldId="713"/>
            <ac:spMk id="19" creationId="{5861DF6D-7EEA-4311-BD5A-6D47410FCC2D}"/>
          </ac:spMkLst>
        </pc:spChg>
        <pc:spChg chg="mod">
          <ac:chgData name="조건웅" userId="babef6e1-a7f3-4f90-ad54-73896324142a" providerId="ADAL" clId="{36D0E39D-7C8D-4A2D-976A-819DEEB63161}" dt="2022-03-15T02:04:19.832" v="295"/>
          <ac:spMkLst>
            <pc:docMk/>
            <pc:sldMk cId="136319068" sldId="713"/>
            <ac:spMk id="21" creationId="{0C81BD95-B261-4FD9-B57F-A476D846BB03}"/>
          </ac:spMkLst>
        </pc:spChg>
        <pc:grpChg chg="del mod">
          <ac:chgData name="조건웅" userId="babef6e1-a7f3-4f90-ad54-73896324142a" providerId="ADAL" clId="{36D0E39D-7C8D-4A2D-976A-819DEEB63161}" dt="2022-03-15T02:04:48.062" v="299" actId="478"/>
          <ac:grpSpMkLst>
            <pc:docMk/>
            <pc:sldMk cId="136319068" sldId="713"/>
            <ac:grpSpMk id="12" creationId="{75DDE4B1-5F11-4E36-A693-67A0505A09DB}"/>
          </ac:grpSpMkLst>
        </pc:grpChg>
        <pc:grpChg chg="add del mod">
          <ac:chgData name="조건웅" userId="babef6e1-a7f3-4f90-ad54-73896324142a" providerId="ADAL" clId="{36D0E39D-7C8D-4A2D-976A-819DEEB63161}" dt="2022-03-15T02:04:32.673" v="298"/>
          <ac:grpSpMkLst>
            <pc:docMk/>
            <pc:sldMk cId="136319068" sldId="713"/>
            <ac:grpSpMk id="18" creationId="{A4FBBCD6-52F6-4C20-91F0-21D7194D78AC}"/>
          </ac:grpSpMkLst>
        </pc:grpChg>
        <pc:grpChg chg="mod">
          <ac:chgData name="조건웅" userId="babef6e1-a7f3-4f90-ad54-73896324142a" providerId="ADAL" clId="{36D0E39D-7C8D-4A2D-976A-819DEEB63161}" dt="2022-03-15T02:04:19.832" v="295"/>
          <ac:grpSpMkLst>
            <pc:docMk/>
            <pc:sldMk cId="136319068" sldId="713"/>
            <ac:grpSpMk id="20" creationId="{0196BD93-057E-4C0F-92D9-5AAA6CAF0FD2}"/>
          </ac:grpSpMkLst>
        </pc:grpChg>
        <pc:grpChg chg="mod">
          <ac:chgData name="조건웅" userId="babef6e1-a7f3-4f90-ad54-73896324142a" providerId="ADAL" clId="{36D0E39D-7C8D-4A2D-976A-819DEEB63161}" dt="2022-03-15T02:04:19.832" v="295"/>
          <ac:grpSpMkLst>
            <pc:docMk/>
            <pc:sldMk cId="136319068" sldId="713"/>
            <ac:grpSpMk id="22" creationId="{85EEFE6E-9C5C-49A2-B991-2836A87E1FB4}"/>
          </ac:grpSpMkLst>
        </pc:grpChg>
        <pc:graphicFrameChg chg="add mod">
          <ac:chgData name="조건웅" userId="babef6e1-a7f3-4f90-ad54-73896324142a" providerId="ADAL" clId="{36D0E39D-7C8D-4A2D-976A-819DEEB63161}" dt="2022-03-15T04:50:20.262" v="644" actId="1076"/>
          <ac:graphicFrameMkLst>
            <pc:docMk/>
            <pc:sldMk cId="136319068" sldId="713"/>
            <ac:graphicFrameMk id="7" creationId="{86A061EB-38C5-4CD2-9F56-7FC343C5DA86}"/>
          </ac:graphicFrameMkLst>
        </pc:graphicFrameChg>
        <pc:picChg chg="add del mod">
          <ac:chgData name="조건웅" userId="babef6e1-a7f3-4f90-ad54-73896324142a" providerId="ADAL" clId="{36D0E39D-7C8D-4A2D-976A-819DEEB63161}" dt="2022-03-15T02:04:32.673" v="298"/>
          <ac:picMkLst>
            <pc:docMk/>
            <pc:sldMk cId="136319068" sldId="713"/>
            <ac:picMk id="15" creationId="{F6900C80-B9B6-4CB2-815D-01CF182EED82}"/>
          </ac:picMkLst>
        </pc:picChg>
        <pc:picChg chg="mod">
          <ac:chgData name="조건웅" userId="babef6e1-a7f3-4f90-ad54-73896324142a" providerId="ADAL" clId="{36D0E39D-7C8D-4A2D-976A-819DEEB63161}" dt="2022-03-15T02:04:19.832" v="295"/>
          <ac:picMkLst>
            <pc:docMk/>
            <pc:sldMk cId="136319068" sldId="713"/>
            <ac:picMk id="23" creationId="{949BF385-2629-4BE0-88C3-0AFB129ACB9E}"/>
          </ac:picMkLst>
        </pc:picChg>
        <pc:picChg chg="mod">
          <ac:chgData name="조건웅" userId="babef6e1-a7f3-4f90-ad54-73896324142a" providerId="ADAL" clId="{36D0E39D-7C8D-4A2D-976A-819DEEB63161}" dt="2022-03-15T02:04:19.832" v="295"/>
          <ac:picMkLst>
            <pc:docMk/>
            <pc:sldMk cId="136319068" sldId="713"/>
            <ac:picMk id="24" creationId="{64CFC4A2-9C6B-4C1C-9F04-388CC55D61F5}"/>
          </ac:picMkLst>
        </pc:picChg>
        <pc:picChg chg="del mod">
          <ac:chgData name="조건웅" userId="babef6e1-a7f3-4f90-ad54-73896324142a" providerId="ADAL" clId="{36D0E39D-7C8D-4A2D-976A-819DEEB63161}" dt="2022-03-15T02:04:48.062" v="299" actId="478"/>
          <ac:picMkLst>
            <pc:docMk/>
            <pc:sldMk cId="136319068" sldId="713"/>
            <ac:picMk id="1026" creationId="{97788E5E-3F61-49BA-9037-84570280F6A0}"/>
          </ac:picMkLst>
        </pc:picChg>
      </pc:sldChg>
      <pc:sldChg chg="modSp mod">
        <pc:chgData name="조건웅" userId="babef6e1-a7f3-4f90-ad54-73896324142a" providerId="ADAL" clId="{36D0E39D-7C8D-4A2D-976A-819DEEB63161}" dt="2022-03-15T01:56:47.139" v="263" actId="207"/>
        <pc:sldMkLst>
          <pc:docMk/>
          <pc:sldMk cId="330576261" sldId="714"/>
        </pc:sldMkLst>
        <pc:spChg chg="mod">
          <ac:chgData name="조건웅" userId="babef6e1-a7f3-4f90-ad54-73896324142a" providerId="ADAL" clId="{36D0E39D-7C8D-4A2D-976A-819DEEB63161}" dt="2022-03-15T01:56:39.984" v="262" actId="207"/>
          <ac:spMkLst>
            <pc:docMk/>
            <pc:sldMk cId="330576261" sldId="714"/>
            <ac:spMk id="7" creationId="{549D8260-1374-4E0A-9A65-0640A45BA6C9}"/>
          </ac:spMkLst>
        </pc:spChg>
        <pc:spChg chg="mod">
          <ac:chgData name="조건웅" userId="babef6e1-a7f3-4f90-ad54-73896324142a" providerId="ADAL" clId="{36D0E39D-7C8D-4A2D-976A-819DEEB63161}" dt="2022-03-15T01:56:47.139" v="263" actId="207"/>
          <ac:spMkLst>
            <pc:docMk/>
            <pc:sldMk cId="330576261" sldId="714"/>
            <ac:spMk id="16" creationId="{F9D2B756-CCC8-4B13-A26B-11B982E1A1BF}"/>
          </ac:spMkLst>
        </pc:spChg>
      </pc:sldChg>
      <pc:sldChg chg="addSp delSp modSp del mod chgLayout">
        <pc:chgData name="조건웅" userId="babef6e1-a7f3-4f90-ad54-73896324142a" providerId="ADAL" clId="{36D0E39D-7C8D-4A2D-976A-819DEEB63161}" dt="2022-03-15T01:57:56.278" v="283" actId="47"/>
        <pc:sldMkLst>
          <pc:docMk/>
          <pc:sldMk cId="2745054907" sldId="716"/>
        </pc:sldMkLst>
        <pc:spChg chg="mod ord">
          <ac:chgData name="조건웅" userId="babef6e1-a7f3-4f90-ad54-73896324142a" providerId="ADAL" clId="{36D0E39D-7C8D-4A2D-976A-819DEEB63161}" dt="2022-03-15T01:55:47.084" v="260" actId="700"/>
          <ac:spMkLst>
            <pc:docMk/>
            <pc:sldMk cId="2745054907" sldId="716"/>
            <ac:spMk id="2" creationId="{53C30761-2765-4F0F-B90A-D47FFE682054}"/>
          </ac:spMkLst>
        </pc:spChg>
        <pc:spChg chg="add mod ord">
          <ac:chgData name="조건웅" userId="babef6e1-a7f3-4f90-ad54-73896324142a" providerId="ADAL" clId="{36D0E39D-7C8D-4A2D-976A-819DEEB63161}" dt="2022-03-15T01:55:47.084" v="260" actId="700"/>
          <ac:spMkLst>
            <pc:docMk/>
            <pc:sldMk cId="2745054907" sldId="716"/>
            <ac:spMk id="3" creationId="{E436B959-81D2-4001-BF78-D71F1EDF0925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2" creationId="{C49DDB4D-8F10-4B14-8FC0-D45388281D12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5" creationId="{0E8D6A0F-934F-46AA-9F55-21739EAE6484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6" creationId="{E598A0EF-D156-4238-9A76-943E191D74C9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7" creationId="{1D2EE947-6667-4EB0-AE51-235A05E80CC9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8" creationId="{86C484B7-740E-40F6-A3BF-D0A8CB0E8234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29" creationId="{A2E68FC4-DF71-4E2B-BF70-6DE45F134421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30" creationId="{9F6F7257-AE85-4B4F-9E05-EFEF0F51FF7F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31" creationId="{F1C0C6BE-ACEF-45CA-A631-CA4BB62DC81D}"/>
          </ac:spMkLst>
        </pc:spChg>
        <pc:spChg chg="del">
          <ac:chgData name="조건웅" userId="babef6e1-a7f3-4f90-ad54-73896324142a" providerId="ADAL" clId="{36D0E39D-7C8D-4A2D-976A-819DEEB63161}" dt="2022-03-15T01:55:51.170" v="261" actId="478"/>
          <ac:spMkLst>
            <pc:docMk/>
            <pc:sldMk cId="2745054907" sldId="716"/>
            <ac:spMk id="132" creationId="{6B922B79-9DCF-42B0-8E5B-098A439E23A6}"/>
          </ac:spMkLst>
        </pc:spChg>
      </pc:sldChg>
      <pc:sldChg chg="modSp del mod">
        <pc:chgData name="조건웅" userId="babef6e1-a7f3-4f90-ad54-73896324142a" providerId="ADAL" clId="{36D0E39D-7C8D-4A2D-976A-819DEEB63161}" dt="2022-03-15T01:57:55.955" v="282" actId="47"/>
        <pc:sldMkLst>
          <pc:docMk/>
          <pc:sldMk cId="1609829892" sldId="717"/>
        </pc:sldMkLst>
        <pc:spChg chg="mod">
          <ac:chgData name="조건웅" userId="babef6e1-a7f3-4f90-ad54-73896324142a" providerId="ADAL" clId="{36D0E39D-7C8D-4A2D-976A-819DEEB63161}" dt="2022-03-15T01:55:41.015" v="258"/>
          <ac:spMkLst>
            <pc:docMk/>
            <pc:sldMk cId="1609829892" sldId="717"/>
            <ac:spMk id="4" creationId="{0C68304A-CA3D-EC45-AA85-FD4EC525AB1D}"/>
          </ac:spMkLst>
        </pc:spChg>
      </pc:sldChg>
      <pc:sldChg chg="addSp modSp mod">
        <pc:chgData name="조건웅" userId="babef6e1-a7f3-4f90-ad54-73896324142a" providerId="ADAL" clId="{36D0E39D-7C8D-4A2D-976A-819DEEB63161}" dt="2022-03-15T04:51:41.482" v="680"/>
        <pc:sldMkLst>
          <pc:docMk/>
          <pc:sldMk cId="572695577" sldId="719"/>
        </pc:sldMkLst>
        <pc:spChg chg="add mod">
          <ac:chgData name="조건웅" userId="babef6e1-a7f3-4f90-ad54-73896324142a" providerId="ADAL" clId="{36D0E39D-7C8D-4A2D-976A-819DEEB63161}" dt="2022-03-15T04:51:41.482" v="680"/>
          <ac:spMkLst>
            <pc:docMk/>
            <pc:sldMk cId="572695577" sldId="719"/>
            <ac:spMk id="14" creationId="{F1F6CF43-6060-49F9-B110-2F56C8ACE178}"/>
          </ac:spMkLst>
        </pc:spChg>
      </pc:sldChg>
      <pc:sldChg chg="modSp mod">
        <pc:chgData name="조건웅" userId="babef6e1-a7f3-4f90-ad54-73896324142a" providerId="ADAL" clId="{36D0E39D-7C8D-4A2D-976A-819DEEB63161}" dt="2022-03-15T01:57:43.742" v="279" actId="207"/>
        <pc:sldMkLst>
          <pc:docMk/>
          <pc:sldMk cId="1309848693" sldId="720"/>
        </pc:sldMkLst>
        <pc:spChg chg="mod">
          <ac:chgData name="조건웅" userId="babef6e1-a7f3-4f90-ad54-73896324142a" providerId="ADAL" clId="{36D0E39D-7C8D-4A2D-976A-819DEEB63161}" dt="2022-03-15T01:57:36.214" v="276" actId="113"/>
          <ac:spMkLst>
            <pc:docMk/>
            <pc:sldMk cId="1309848693" sldId="720"/>
            <ac:spMk id="6" creationId="{BB1E8994-2D1E-44B3-B8DF-8491D4A25FB2}"/>
          </ac:spMkLst>
        </pc:spChg>
        <pc:spChg chg="mod">
          <ac:chgData name="조건웅" userId="babef6e1-a7f3-4f90-ad54-73896324142a" providerId="ADAL" clId="{36D0E39D-7C8D-4A2D-976A-819DEEB63161}" dt="2022-03-15T01:57:36.214" v="276" actId="113"/>
          <ac:spMkLst>
            <pc:docMk/>
            <pc:sldMk cId="1309848693" sldId="720"/>
            <ac:spMk id="7" creationId="{549D8260-1374-4E0A-9A65-0640A45BA6C9}"/>
          </ac:spMkLst>
        </pc:spChg>
        <pc:spChg chg="mod">
          <ac:chgData name="조건웅" userId="babef6e1-a7f3-4f90-ad54-73896324142a" providerId="ADAL" clId="{36D0E39D-7C8D-4A2D-976A-819DEEB63161}" dt="2022-03-15T01:57:10.671" v="266" actId="113"/>
          <ac:spMkLst>
            <pc:docMk/>
            <pc:sldMk cId="1309848693" sldId="720"/>
            <ac:spMk id="14" creationId="{06CA46F2-77B8-4310-854D-E76CF9B94146}"/>
          </ac:spMkLst>
        </pc:spChg>
        <pc:spChg chg="mod">
          <ac:chgData name="조건웅" userId="babef6e1-a7f3-4f90-ad54-73896324142a" providerId="ADAL" clId="{36D0E39D-7C8D-4A2D-976A-819DEEB63161}" dt="2022-03-15T01:57:10.671" v="266" actId="113"/>
          <ac:spMkLst>
            <pc:docMk/>
            <pc:sldMk cId="1309848693" sldId="720"/>
            <ac:spMk id="16" creationId="{F9D2B756-CCC8-4B13-A26B-11B982E1A1BF}"/>
          </ac:spMkLst>
        </pc:spChg>
        <pc:spChg chg="mod">
          <ac:chgData name="조건웅" userId="babef6e1-a7f3-4f90-ad54-73896324142a" providerId="ADAL" clId="{36D0E39D-7C8D-4A2D-976A-819DEEB63161}" dt="2022-03-15T01:57:36.214" v="276" actId="113"/>
          <ac:spMkLst>
            <pc:docMk/>
            <pc:sldMk cId="1309848693" sldId="720"/>
            <ac:spMk id="19" creationId="{BE469BF1-009A-4BED-958A-256A70F87445}"/>
          </ac:spMkLst>
        </pc:spChg>
        <pc:spChg chg="mod">
          <ac:chgData name="조건웅" userId="babef6e1-a7f3-4f90-ad54-73896324142a" providerId="ADAL" clId="{36D0E39D-7C8D-4A2D-976A-819DEEB63161}" dt="2022-03-15T01:57:36.214" v="276" actId="113"/>
          <ac:spMkLst>
            <pc:docMk/>
            <pc:sldMk cId="1309848693" sldId="720"/>
            <ac:spMk id="20" creationId="{51CF4F51-127F-44E2-AA4E-A4605BEEC904}"/>
          </ac:spMkLst>
        </pc:spChg>
        <pc:spChg chg="mod">
          <ac:chgData name="조건웅" userId="babef6e1-a7f3-4f90-ad54-73896324142a" providerId="ADAL" clId="{36D0E39D-7C8D-4A2D-976A-819DEEB63161}" dt="2022-03-15T01:57:10.671" v="266" actId="113"/>
          <ac:spMkLst>
            <pc:docMk/>
            <pc:sldMk cId="1309848693" sldId="720"/>
            <ac:spMk id="21" creationId="{396E61EC-E939-4C8C-A03D-460376440E4E}"/>
          </ac:spMkLst>
        </pc:spChg>
        <pc:spChg chg="mod">
          <ac:chgData name="조건웅" userId="babef6e1-a7f3-4f90-ad54-73896324142a" providerId="ADAL" clId="{36D0E39D-7C8D-4A2D-976A-819DEEB63161}" dt="2022-03-15T01:57:10.671" v="266" actId="113"/>
          <ac:spMkLst>
            <pc:docMk/>
            <pc:sldMk cId="1309848693" sldId="720"/>
            <ac:spMk id="23" creationId="{9EA756E2-75D4-46D2-991C-8642AA028D5D}"/>
          </ac:spMkLst>
        </pc:spChg>
        <pc:spChg chg="mod">
          <ac:chgData name="조건웅" userId="babef6e1-a7f3-4f90-ad54-73896324142a" providerId="ADAL" clId="{36D0E39D-7C8D-4A2D-976A-819DEEB63161}" dt="2022-03-15T01:57:40.178" v="278" actId="207"/>
          <ac:spMkLst>
            <pc:docMk/>
            <pc:sldMk cId="1309848693" sldId="720"/>
            <ac:spMk id="24" creationId="{56257D92-2C2A-4493-A973-3B29F89A4817}"/>
          </ac:spMkLst>
        </pc:spChg>
        <pc:spChg chg="mod">
          <ac:chgData name="조건웅" userId="babef6e1-a7f3-4f90-ad54-73896324142a" providerId="ADAL" clId="{36D0E39D-7C8D-4A2D-976A-819DEEB63161}" dt="2022-03-15T01:57:43.742" v="279" actId="207"/>
          <ac:spMkLst>
            <pc:docMk/>
            <pc:sldMk cId="1309848693" sldId="720"/>
            <ac:spMk id="25" creationId="{E43C1CCA-405B-4264-BA12-6A7A812A3816}"/>
          </ac:spMkLst>
        </pc:spChg>
      </pc:sldChg>
      <pc:sldChg chg="modSp mod">
        <pc:chgData name="조건웅" userId="babef6e1-a7f3-4f90-ad54-73896324142a" providerId="ADAL" clId="{36D0E39D-7C8D-4A2D-976A-819DEEB63161}" dt="2022-03-15T01:57:51.540" v="281" actId="207"/>
        <pc:sldMkLst>
          <pc:docMk/>
          <pc:sldMk cId="1826641231" sldId="721"/>
        </pc:sldMkLst>
        <pc:spChg chg="mod">
          <ac:chgData name="조건웅" userId="babef6e1-a7f3-4f90-ad54-73896324142a" providerId="ADAL" clId="{36D0E39D-7C8D-4A2D-976A-819DEEB63161}" dt="2022-03-15T01:57:32.445" v="275" actId="113"/>
          <ac:spMkLst>
            <pc:docMk/>
            <pc:sldMk cId="1826641231" sldId="721"/>
            <ac:spMk id="6" creationId="{BB1E8994-2D1E-44B3-B8DF-8491D4A25FB2}"/>
          </ac:spMkLst>
        </pc:spChg>
        <pc:spChg chg="mod">
          <ac:chgData name="조건웅" userId="babef6e1-a7f3-4f90-ad54-73896324142a" providerId="ADAL" clId="{36D0E39D-7C8D-4A2D-976A-819DEEB63161}" dt="2022-03-15T01:57:32.445" v="275" actId="113"/>
          <ac:spMkLst>
            <pc:docMk/>
            <pc:sldMk cId="1826641231" sldId="721"/>
            <ac:spMk id="7" creationId="{549D8260-1374-4E0A-9A65-0640A45BA6C9}"/>
          </ac:spMkLst>
        </pc:spChg>
        <pc:spChg chg="mod">
          <ac:chgData name="조건웅" userId="babef6e1-a7f3-4f90-ad54-73896324142a" providerId="ADAL" clId="{36D0E39D-7C8D-4A2D-976A-819DEEB63161}" dt="2022-03-15T01:57:48.783" v="280" actId="207"/>
          <ac:spMkLst>
            <pc:docMk/>
            <pc:sldMk cId="1826641231" sldId="721"/>
            <ac:spMk id="11" creationId="{184D8303-8794-447E-B3E4-7EF157FE9429}"/>
          </ac:spMkLst>
        </pc:spChg>
        <pc:spChg chg="mod">
          <ac:chgData name="조건웅" userId="babef6e1-a7f3-4f90-ad54-73896324142a" providerId="ADAL" clId="{36D0E39D-7C8D-4A2D-976A-819DEEB63161}" dt="2022-03-15T01:57:51.540" v="281" actId="207"/>
          <ac:spMkLst>
            <pc:docMk/>
            <pc:sldMk cId="1826641231" sldId="721"/>
            <ac:spMk id="12" creationId="{BB22A0F9-3E58-47CA-BFE3-63B76D4B3AF5}"/>
          </ac:spMkLst>
        </pc:spChg>
        <pc:spChg chg="mod">
          <ac:chgData name="조건웅" userId="babef6e1-a7f3-4f90-ad54-73896324142a" providerId="ADAL" clId="{36D0E39D-7C8D-4A2D-976A-819DEEB63161}" dt="2022-03-15T01:57:28.002" v="274" actId="113"/>
          <ac:spMkLst>
            <pc:docMk/>
            <pc:sldMk cId="1826641231" sldId="721"/>
            <ac:spMk id="14" creationId="{06CA46F2-77B8-4310-854D-E76CF9B94146}"/>
          </ac:spMkLst>
        </pc:spChg>
        <pc:spChg chg="mod">
          <ac:chgData name="조건웅" userId="babef6e1-a7f3-4f90-ad54-73896324142a" providerId="ADAL" clId="{36D0E39D-7C8D-4A2D-976A-819DEEB63161}" dt="2022-03-15T01:57:28.002" v="274" actId="113"/>
          <ac:spMkLst>
            <pc:docMk/>
            <pc:sldMk cId="1826641231" sldId="721"/>
            <ac:spMk id="16" creationId="{F9D2B756-CCC8-4B13-A26B-11B982E1A1BF}"/>
          </ac:spMkLst>
        </pc:spChg>
        <pc:spChg chg="mod">
          <ac:chgData name="조건웅" userId="babef6e1-a7f3-4f90-ad54-73896324142a" providerId="ADAL" clId="{36D0E39D-7C8D-4A2D-976A-819DEEB63161}" dt="2022-03-15T01:57:32.445" v="275" actId="113"/>
          <ac:spMkLst>
            <pc:docMk/>
            <pc:sldMk cId="1826641231" sldId="721"/>
            <ac:spMk id="19" creationId="{BE469BF1-009A-4BED-958A-256A70F87445}"/>
          </ac:spMkLst>
        </pc:spChg>
        <pc:spChg chg="mod">
          <ac:chgData name="조건웅" userId="babef6e1-a7f3-4f90-ad54-73896324142a" providerId="ADAL" clId="{36D0E39D-7C8D-4A2D-976A-819DEEB63161}" dt="2022-03-15T01:57:32.445" v="275" actId="113"/>
          <ac:spMkLst>
            <pc:docMk/>
            <pc:sldMk cId="1826641231" sldId="721"/>
            <ac:spMk id="20" creationId="{51CF4F51-127F-44E2-AA4E-A4605BEEC904}"/>
          </ac:spMkLst>
        </pc:spChg>
        <pc:spChg chg="mod">
          <ac:chgData name="조건웅" userId="babef6e1-a7f3-4f90-ad54-73896324142a" providerId="ADAL" clId="{36D0E39D-7C8D-4A2D-976A-819DEEB63161}" dt="2022-03-15T01:57:28.002" v="274" actId="113"/>
          <ac:spMkLst>
            <pc:docMk/>
            <pc:sldMk cId="1826641231" sldId="721"/>
            <ac:spMk id="21" creationId="{396E61EC-E939-4C8C-A03D-460376440E4E}"/>
          </ac:spMkLst>
        </pc:spChg>
        <pc:spChg chg="mod">
          <ac:chgData name="조건웅" userId="babef6e1-a7f3-4f90-ad54-73896324142a" providerId="ADAL" clId="{36D0E39D-7C8D-4A2D-976A-819DEEB63161}" dt="2022-03-15T01:57:28.002" v="274" actId="113"/>
          <ac:spMkLst>
            <pc:docMk/>
            <pc:sldMk cId="1826641231" sldId="721"/>
            <ac:spMk id="23" creationId="{9EA756E2-75D4-46D2-991C-8642AA028D5D}"/>
          </ac:spMkLst>
        </pc:spChg>
      </pc:sldChg>
      <pc:sldChg chg="add del">
        <pc:chgData name="조건웅" userId="babef6e1-a7f3-4f90-ad54-73896324142a" providerId="ADAL" clId="{36D0E39D-7C8D-4A2D-976A-819DEEB63161}" dt="2022-03-15T01:51:31.936" v="3"/>
        <pc:sldMkLst>
          <pc:docMk/>
          <pc:sldMk cId="3680052181" sldId="723"/>
        </pc:sldMkLst>
      </pc:sldChg>
      <pc:sldChg chg="del">
        <pc:chgData name="조건웅" userId="babef6e1-a7f3-4f90-ad54-73896324142a" providerId="ADAL" clId="{36D0E39D-7C8D-4A2D-976A-819DEEB63161}" dt="2022-03-15T01:51:36.235" v="4" actId="47"/>
        <pc:sldMkLst>
          <pc:docMk/>
          <pc:sldMk cId="3538519107" sldId="725"/>
        </pc:sldMkLst>
      </pc:sldChg>
      <pc:sldChg chg="modSp mod">
        <pc:chgData name="조건웅" userId="babef6e1-a7f3-4f90-ad54-73896324142a" providerId="ADAL" clId="{36D0E39D-7C8D-4A2D-976A-819DEEB63161}" dt="2022-03-15T04:50:58.033" v="652" actId="20577"/>
        <pc:sldMkLst>
          <pc:docMk/>
          <pc:sldMk cId="3907251037" sldId="726"/>
        </pc:sldMkLst>
        <pc:spChg chg="mod">
          <ac:chgData name="조건웅" userId="babef6e1-a7f3-4f90-ad54-73896324142a" providerId="ADAL" clId="{36D0E39D-7C8D-4A2D-976A-819DEEB63161}" dt="2022-03-15T04:50:58.033" v="652" actId="20577"/>
          <ac:spMkLst>
            <pc:docMk/>
            <pc:sldMk cId="3907251037" sldId="726"/>
            <ac:spMk id="4" creationId="{0C68304A-CA3D-EC45-AA85-FD4EC525AB1D}"/>
          </ac:spMkLst>
        </pc:spChg>
      </pc:sldChg>
      <pc:sldChg chg="add">
        <pc:chgData name="조건웅" userId="babef6e1-a7f3-4f90-ad54-73896324142a" providerId="ADAL" clId="{36D0E39D-7C8D-4A2D-976A-819DEEB63161}" dt="2022-03-15T01:51:45.905" v="6"/>
        <pc:sldMkLst>
          <pc:docMk/>
          <pc:sldMk cId="3667509461" sldId="730"/>
        </pc:sldMkLst>
      </pc:sldChg>
      <pc:sldChg chg="modSp add mod">
        <pc:chgData name="조건웅" userId="babef6e1-a7f3-4f90-ad54-73896324142a" providerId="ADAL" clId="{36D0E39D-7C8D-4A2D-976A-819DEEB63161}" dt="2022-03-15T01:53:43.487" v="186"/>
        <pc:sldMkLst>
          <pc:docMk/>
          <pc:sldMk cId="4121505562" sldId="731"/>
        </pc:sldMkLst>
        <pc:spChg chg="mod">
          <ac:chgData name="조건웅" userId="babef6e1-a7f3-4f90-ad54-73896324142a" providerId="ADAL" clId="{36D0E39D-7C8D-4A2D-976A-819DEEB63161}" dt="2022-03-15T01:53:43.487" v="186"/>
          <ac:spMkLst>
            <pc:docMk/>
            <pc:sldMk cId="4121505562" sldId="731"/>
            <ac:spMk id="4" creationId="{0C68304A-CA3D-EC45-AA85-FD4EC525AB1D}"/>
          </ac:spMkLst>
        </pc:spChg>
      </pc:sldChg>
      <pc:sldChg chg="del">
        <pc:chgData name="조건웅" userId="babef6e1-a7f3-4f90-ad54-73896324142a" providerId="ADAL" clId="{36D0E39D-7C8D-4A2D-976A-819DEEB63161}" dt="2022-03-15T01:51:37.523" v="5" actId="47"/>
        <pc:sldMkLst>
          <pc:docMk/>
          <pc:sldMk cId="4152594161" sldId="731"/>
        </pc:sldMkLst>
      </pc:sldChg>
      <pc:sldChg chg="addSp delSp modSp add mod chgLayout">
        <pc:chgData name="조건웅" userId="babef6e1-a7f3-4f90-ad54-73896324142a" providerId="ADAL" clId="{36D0E39D-7C8D-4A2D-976A-819DEEB63161}" dt="2022-03-15T01:54:10.411" v="204" actId="20577"/>
        <pc:sldMkLst>
          <pc:docMk/>
          <pc:sldMk cId="278925683" sldId="732"/>
        </pc:sldMkLst>
        <pc:spChg chg="mod ord">
          <ac:chgData name="조건웅" userId="babef6e1-a7f3-4f90-ad54-73896324142a" providerId="ADAL" clId="{36D0E39D-7C8D-4A2D-976A-819DEEB63161}" dt="2022-03-15T01:53:53.178" v="201" actId="700"/>
          <ac:spMkLst>
            <pc:docMk/>
            <pc:sldMk cId="278925683" sldId="732"/>
            <ac:spMk id="2" creationId="{085DF7A5-90DA-4B69-8923-00875BA2F138}"/>
          </ac:spMkLst>
        </pc:spChg>
        <pc:spChg chg="add mod ord">
          <ac:chgData name="조건웅" userId="babef6e1-a7f3-4f90-ad54-73896324142a" providerId="ADAL" clId="{36D0E39D-7C8D-4A2D-976A-819DEEB63161}" dt="2022-03-15T01:54:10.411" v="204" actId="20577"/>
          <ac:spMkLst>
            <pc:docMk/>
            <pc:sldMk cId="278925683" sldId="732"/>
            <ac:spMk id="3" creationId="{DA16DF53-5FD4-4D84-A44C-CC886DB177D5}"/>
          </ac:spMkLst>
        </pc:spChg>
        <pc:picChg chg="del">
          <ac:chgData name="조건웅" userId="babef6e1-a7f3-4f90-ad54-73896324142a" providerId="ADAL" clId="{36D0E39D-7C8D-4A2D-976A-819DEEB63161}" dt="2022-03-15T01:53:45.083" v="187" actId="478"/>
          <ac:picMkLst>
            <pc:docMk/>
            <pc:sldMk cId="278925683" sldId="732"/>
            <ac:picMk id="1027" creationId="{1ADA1625-F0D9-4409-97D8-08DF361DDBE7}"/>
          </ac:picMkLst>
        </pc:picChg>
      </pc:sldChg>
      <pc:sldChg chg="add del">
        <pc:chgData name="조건웅" userId="babef6e1-a7f3-4f90-ad54-73896324142a" providerId="ADAL" clId="{36D0E39D-7C8D-4A2D-976A-819DEEB63161}" dt="2022-03-15T01:51:26.841" v="1"/>
        <pc:sldMkLst>
          <pc:docMk/>
          <pc:sldMk cId="3022820194" sldId="732"/>
        </pc:sldMkLst>
      </pc:sldChg>
      <pc:sldChg chg="add">
        <pc:chgData name="조건웅" userId="babef6e1-a7f3-4f90-ad54-73896324142a" providerId="ADAL" clId="{36D0E39D-7C8D-4A2D-976A-819DEEB63161}" dt="2022-03-15T01:55:28.143" v="222"/>
        <pc:sldMkLst>
          <pc:docMk/>
          <pc:sldMk cId="1043606268" sldId="733"/>
        </pc:sldMkLst>
      </pc:sldChg>
      <pc:sldChg chg="add del">
        <pc:chgData name="조건웅" userId="babef6e1-a7f3-4f90-ad54-73896324142a" providerId="ADAL" clId="{36D0E39D-7C8D-4A2D-976A-819DEEB63161}" dt="2022-03-15T01:53:36.442" v="173"/>
        <pc:sldMkLst>
          <pc:docMk/>
          <pc:sldMk cId="2648738161" sldId="733"/>
        </pc:sldMkLst>
      </pc:sldChg>
      <pc:sldChg chg="add">
        <pc:chgData name="조건웅" userId="babef6e1-a7f3-4f90-ad54-73896324142a" providerId="ADAL" clId="{36D0E39D-7C8D-4A2D-976A-819DEEB63161}" dt="2022-03-15T01:55:28.143" v="222"/>
        <pc:sldMkLst>
          <pc:docMk/>
          <pc:sldMk cId="2507046488" sldId="734"/>
        </pc:sldMkLst>
      </pc:sldChg>
      <pc:sldChg chg="add del">
        <pc:chgData name="조건웅" userId="babef6e1-a7f3-4f90-ad54-73896324142a" providerId="ADAL" clId="{36D0E39D-7C8D-4A2D-976A-819DEEB63161}" dt="2022-03-15T01:53:36.442" v="173"/>
        <pc:sldMkLst>
          <pc:docMk/>
          <pc:sldMk cId="3291558666" sldId="734"/>
        </pc:sldMkLst>
      </pc:sldChg>
    </pc:docChg>
  </pc:docChgLst>
  <pc:docChgLst>
    <pc:chgData name="조건웅" userId="babef6e1-a7f3-4f90-ad54-73896324142a" providerId="ADAL" clId="{FE923B8C-5D51-41B8-808B-90E1E3BC7CFE}"/>
    <pc:docChg chg="undo custSel modSld">
      <pc:chgData name="조건웅" userId="babef6e1-a7f3-4f90-ad54-73896324142a" providerId="ADAL" clId="{FE923B8C-5D51-41B8-808B-90E1E3BC7CFE}" dt="2022-05-11T03:12:16.439" v="21" actId="1076"/>
      <pc:docMkLst>
        <pc:docMk/>
      </pc:docMkLst>
      <pc:sldChg chg="addSp delSp modSp mod addAnim delAnim">
        <pc:chgData name="조건웅" userId="babef6e1-a7f3-4f90-ad54-73896324142a" providerId="ADAL" clId="{FE923B8C-5D51-41B8-808B-90E1E3BC7CFE}" dt="2022-05-11T03:12:16.439" v="21" actId="1076"/>
        <pc:sldMkLst>
          <pc:docMk/>
          <pc:sldMk cId="1309848693" sldId="720"/>
        </pc:sldMkLst>
        <pc:spChg chg="mod topLvl">
          <ac:chgData name="조건웅" userId="babef6e1-a7f3-4f90-ad54-73896324142a" providerId="ADAL" clId="{FE923B8C-5D51-41B8-808B-90E1E3BC7CFE}" dt="2022-05-11T03:12:15.562" v="16" actId="21"/>
          <ac:spMkLst>
            <pc:docMk/>
            <pc:sldMk cId="1309848693" sldId="720"/>
            <ac:spMk id="11" creationId="{39429959-6561-4AB7-B674-2AB17012B73A}"/>
          </ac:spMkLst>
        </pc:spChg>
        <pc:spChg chg="mod topLvl">
          <ac:chgData name="조건웅" userId="babef6e1-a7f3-4f90-ad54-73896324142a" providerId="ADAL" clId="{FE923B8C-5D51-41B8-808B-90E1E3BC7CFE}" dt="2022-05-11T03:12:16.097" v="19" actId="21"/>
          <ac:spMkLst>
            <pc:docMk/>
            <pc:sldMk cId="1309848693" sldId="720"/>
            <ac:spMk id="28" creationId="{616F963B-D68B-41E1-A0BB-86C4456FDBEC}"/>
          </ac:spMkLst>
        </pc:spChg>
        <pc:spChg chg="mod topLvl">
          <ac:chgData name="조건웅" userId="babef6e1-a7f3-4f90-ad54-73896324142a" providerId="ADAL" clId="{FE923B8C-5D51-41B8-808B-90E1E3BC7CFE}" dt="2022-05-11T03:12:15.284" v="15" actId="21"/>
          <ac:spMkLst>
            <pc:docMk/>
            <pc:sldMk cId="1309848693" sldId="720"/>
            <ac:spMk id="32" creationId="{CE364DA0-5A20-48DB-821B-A5B5B6FC8CC2}"/>
          </ac:spMkLst>
        </pc:spChg>
        <pc:spChg chg="mod topLvl">
          <ac:chgData name="조건웅" userId="babef6e1-a7f3-4f90-ad54-73896324142a" providerId="ADAL" clId="{FE923B8C-5D51-41B8-808B-90E1E3BC7CFE}" dt="2022-05-11T03:12:15.753" v="17" actId="21"/>
          <ac:spMkLst>
            <pc:docMk/>
            <pc:sldMk cId="1309848693" sldId="720"/>
            <ac:spMk id="33" creationId="{AAAEF679-7FF7-4860-A23D-77C16BCB595A}"/>
          </ac:spMkLst>
        </pc:spChg>
        <pc:grpChg chg="add del">
          <ac:chgData name="조건웅" userId="babef6e1-a7f3-4f90-ad54-73896324142a" providerId="ADAL" clId="{FE923B8C-5D51-41B8-808B-90E1E3BC7CFE}" dt="2022-05-11T03:12:16.097" v="19" actId="21"/>
          <ac:grpSpMkLst>
            <pc:docMk/>
            <pc:sldMk cId="1309848693" sldId="720"/>
            <ac:grpSpMk id="29" creationId="{BD6305B7-A507-45D9-9E2D-C5FC92881855}"/>
          </ac:grpSpMkLst>
        </pc:grpChg>
        <pc:grpChg chg="add del mod">
          <ac:chgData name="조건웅" userId="babef6e1-a7f3-4f90-ad54-73896324142a" providerId="ADAL" clId="{FE923B8C-5D51-41B8-808B-90E1E3BC7CFE}" dt="2022-05-11T03:12:15.929" v="18" actId="1076"/>
          <ac:grpSpMkLst>
            <pc:docMk/>
            <pc:sldMk cId="1309848693" sldId="720"/>
            <ac:grpSpMk id="30" creationId="{C3A44090-5769-4DE9-BDC5-7ADA23296CFB}"/>
          </ac:grpSpMkLst>
        </pc:grpChg>
        <pc:grpChg chg="add del">
          <ac:chgData name="조건웅" userId="babef6e1-a7f3-4f90-ad54-73896324142a" providerId="ADAL" clId="{FE923B8C-5D51-41B8-808B-90E1E3BC7CFE}" dt="2022-05-11T03:12:15.753" v="17" actId="21"/>
          <ac:grpSpMkLst>
            <pc:docMk/>
            <pc:sldMk cId="1309848693" sldId="720"/>
            <ac:grpSpMk id="34" creationId="{E29344C4-BABF-439A-9447-EF614606837F}"/>
          </ac:grpSpMkLst>
        </pc:grpChg>
        <pc:grpChg chg="add del">
          <ac:chgData name="조건웅" userId="babef6e1-a7f3-4f90-ad54-73896324142a" providerId="ADAL" clId="{FE923B8C-5D51-41B8-808B-90E1E3BC7CFE}" dt="2022-05-11T03:12:15.562" v="16" actId="21"/>
          <ac:grpSpMkLst>
            <pc:docMk/>
            <pc:sldMk cId="1309848693" sldId="720"/>
            <ac:grpSpMk id="35" creationId="{FCE7E62D-0A53-44A5-A883-82359985AF4B}"/>
          </ac:grpSpMkLst>
        </pc:grpChg>
        <pc:picChg chg="add del mod topLvl">
          <ac:chgData name="조건웅" userId="babef6e1-a7f3-4f90-ad54-73896324142a" providerId="ADAL" clId="{FE923B8C-5D51-41B8-808B-90E1E3BC7CFE}" dt="2022-05-11T03:12:15.562" v="16" actId="21"/>
          <ac:picMkLst>
            <pc:docMk/>
            <pc:sldMk cId="1309848693" sldId="720"/>
            <ac:picMk id="4" creationId="{19F74CD5-2D43-4622-A1C9-C871BBEEDF1D}"/>
          </ac:picMkLst>
        </pc:picChg>
        <pc:picChg chg="add del mod topLvl">
          <ac:chgData name="조건웅" userId="babef6e1-a7f3-4f90-ad54-73896324142a" providerId="ADAL" clId="{FE923B8C-5D51-41B8-808B-90E1E3BC7CFE}" dt="2022-05-11T03:12:15.753" v="17" actId="21"/>
          <ac:picMkLst>
            <pc:docMk/>
            <pc:sldMk cId="1309848693" sldId="720"/>
            <ac:picMk id="5" creationId="{5635AA45-5322-4ADD-A156-A378DF3CFC37}"/>
          </ac:picMkLst>
        </pc:picChg>
        <pc:picChg chg="add del mod topLvl">
          <ac:chgData name="조건웅" userId="babef6e1-a7f3-4f90-ad54-73896324142a" providerId="ADAL" clId="{FE923B8C-5D51-41B8-808B-90E1E3BC7CFE}" dt="2022-05-11T03:12:16.439" v="21" actId="1076"/>
          <ac:picMkLst>
            <pc:docMk/>
            <pc:sldMk cId="1309848693" sldId="720"/>
            <ac:picMk id="25" creationId="{BA9DA074-2D18-4EF1-97BE-FFB5D8892CB5}"/>
          </ac:picMkLst>
        </pc:picChg>
        <pc:picChg chg="add del mod topLvl">
          <ac:chgData name="조건웅" userId="babef6e1-a7f3-4f90-ad54-73896324142a" providerId="ADAL" clId="{FE923B8C-5D51-41B8-808B-90E1E3BC7CFE}" dt="2022-05-11T03:12:15.284" v="15" actId="21"/>
          <ac:picMkLst>
            <pc:docMk/>
            <pc:sldMk cId="1309848693" sldId="720"/>
            <ac:picMk id="31" creationId="{B2A1FC0E-2B70-4A6C-88AD-899B435B336A}"/>
          </ac:picMkLst>
        </pc:picChg>
      </pc:sldChg>
    </pc:docChg>
  </pc:docChgLst>
  <pc:docChgLst>
    <pc:chgData name="조건웅" userId="S::20171630@o365.hanbat.ac.kr::babef6e1-a7f3-4f90-ad54-73896324142a" providerId="AD" clId="Web-{2BBEAACD-2E3C-433F-891E-7506E3AAC221}"/>
    <pc:docChg chg="addSld delSld modSld">
      <pc:chgData name="조건웅" userId="S::20171630@o365.hanbat.ac.kr::babef6e1-a7f3-4f90-ad54-73896324142a" providerId="AD" clId="Web-{2BBEAACD-2E3C-433F-891E-7506E3AAC221}" dt="2022-03-15T14:42:23.829" v="352" actId="1076"/>
      <pc:docMkLst>
        <pc:docMk/>
      </pc:docMkLst>
      <pc:sldChg chg="addSp delSp modSp">
        <pc:chgData name="조건웅" userId="S::20171630@o365.hanbat.ac.kr::babef6e1-a7f3-4f90-ad54-73896324142a" providerId="AD" clId="Web-{2BBEAACD-2E3C-433F-891E-7506E3AAC221}" dt="2022-03-15T13:59:51.628" v="181" actId="14100"/>
        <pc:sldMkLst>
          <pc:docMk/>
          <pc:sldMk cId="2360428581" sldId="719"/>
        </pc:sldMkLst>
        <pc:spChg chg="add del mod">
          <ac:chgData name="조건웅" userId="S::20171630@o365.hanbat.ac.kr::babef6e1-a7f3-4f90-ad54-73896324142a" providerId="AD" clId="Web-{2BBEAACD-2E3C-433F-891E-7506E3AAC221}" dt="2022-03-15T13:48:09.468" v="46"/>
          <ac:spMkLst>
            <pc:docMk/>
            <pc:sldMk cId="2360428581" sldId="719"/>
            <ac:spMk id="4" creationId="{782A4D29-98A1-49BC-8701-92EB7A457EC8}"/>
          </ac:spMkLst>
        </pc:spChg>
        <pc:spChg chg="add del mod">
          <ac:chgData name="조건웅" userId="S::20171630@o365.hanbat.ac.kr::babef6e1-a7f3-4f90-ad54-73896324142a" providerId="AD" clId="Web-{2BBEAACD-2E3C-433F-891E-7506E3AAC221}" dt="2022-03-15T13:48:09.077" v="45"/>
          <ac:spMkLst>
            <pc:docMk/>
            <pc:sldMk cId="2360428581" sldId="719"/>
            <ac:spMk id="5" creationId="{8BAD829A-9F27-4652-BAEF-58021F1032C6}"/>
          </ac:spMkLst>
        </pc:spChg>
        <pc:spChg chg="add del">
          <ac:chgData name="조건웅" userId="S::20171630@o365.hanbat.ac.kr::babef6e1-a7f3-4f90-ad54-73896324142a" providerId="AD" clId="Web-{2BBEAACD-2E3C-433F-891E-7506E3AAC221}" dt="2022-03-15T13:58:50.736" v="176"/>
          <ac:spMkLst>
            <pc:docMk/>
            <pc:sldMk cId="2360428581" sldId="719"/>
            <ac:spMk id="7" creationId="{989A6152-C1C8-4F21-910A-98FF9550F155}"/>
          </ac:spMkLst>
        </pc:spChg>
        <pc:spChg chg="del">
          <ac:chgData name="조건웅" userId="S::20171630@o365.hanbat.ac.kr::babef6e1-a7f3-4f90-ad54-73896324142a" providerId="AD" clId="Web-{2BBEAACD-2E3C-433F-891E-7506E3AAC221}" dt="2022-03-15T13:58:49.830" v="175"/>
          <ac:spMkLst>
            <pc:docMk/>
            <pc:sldMk cId="2360428581" sldId="719"/>
            <ac:spMk id="8" creationId="{03D3B0B0-7DC1-485E-BD62-8A86AC4BE1A2}"/>
          </ac:spMkLst>
        </pc:spChg>
        <pc:spChg chg="mod">
          <ac:chgData name="조건웅" userId="S::20171630@o365.hanbat.ac.kr::babef6e1-a7f3-4f90-ad54-73896324142a" providerId="AD" clId="Web-{2BBEAACD-2E3C-433F-891E-7506E3AAC221}" dt="2022-03-15T13:56:52.795" v="172" actId="20577"/>
          <ac:spMkLst>
            <pc:docMk/>
            <pc:sldMk cId="2360428581" sldId="719"/>
            <ac:spMk id="14" creationId="{F1F6CF43-6060-49F9-B110-2F56C8ACE178}"/>
          </ac:spMkLst>
        </pc:spChg>
        <pc:spChg chg="add mod">
          <ac:chgData name="조건웅" userId="S::20171630@o365.hanbat.ac.kr::babef6e1-a7f3-4f90-ad54-73896324142a" providerId="AD" clId="Web-{2BBEAACD-2E3C-433F-891E-7506E3AAC221}" dt="2022-03-15T13:55:51.684" v="119" actId="20577"/>
          <ac:spMkLst>
            <pc:docMk/>
            <pc:sldMk cId="2360428581" sldId="719"/>
            <ac:spMk id="18" creationId="{D14360AB-B9C6-4560-B092-AA3D407F6A33}"/>
          </ac:spMkLst>
        </pc:spChg>
        <pc:spChg chg="add del mod">
          <ac:chgData name="조건웅" userId="S::20171630@o365.hanbat.ac.kr::babef6e1-a7f3-4f90-ad54-73896324142a" providerId="AD" clId="Web-{2BBEAACD-2E3C-433F-891E-7506E3AAC221}" dt="2022-03-15T13:56:55.311" v="173"/>
          <ac:spMkLst>
            <pc:docMk/>
            <pc:sldMk cId="2360428581" sldId="719"/>
            <ac:spMk id="19" creationId="{26BD8B1B-158E-48BC-90A2-CF1FE14A090B}"/>
          </ac:spMkLst>
        </pc:spChg>
        <pc:spChg chg="mod">
          <ac:chgData name="조건웅" userId="S::20171630@o365.hanbat.ac.kr::babef6e1-a7f3-4f90-ad54-73896324142a" providerId="AD" clId="Web-{2BBEAACD-2E3C-433F-891E-7506E3AAC221}" dt="2022-03-15T13:54:25.041" v="104" actId="20577"/>
          <ac:spMkLst>
            <pc:docMk/>
            <pc:sldMk cId="2360428581" sldId="719"/>
            <ac:spMk id="21" creationId="{CD2B40B5-6349-4161-A303-C0CF0FD35C0F}"/>
          </ac:spMkLst>
        </pc:spChg>
        <pc:spChg chg="mod">
          <ac:chgData name="조건웅" userId="S::20171630@o365.hanbat.ac.kr::babef6e1-a7f3-4f90-ad54-73896324142a" providerId="AD" clId="Web-{2BBEAACD-2E3C-433F-891E-7506E3AAC221}" dt="2022-03-15T13:48:13.812" v="48" actId="1076"/>
          <ac:spMkLst>
            <pc:docMk/>
            <pc:sldMk cId="2360428581" sldId="719"/>
            <ac:spMk id="23" creationId="{6B02F319-4D2D-4E1E-8979-A7CC7F243CE8}"/>
          </ac:spMkLst>
        </pc:spChg>
        <pc:spChg chg="add mod">
          <ac:chgData name="조건웅" userId="S::20171630@o365.hanbat.ac.kr::babef6e1-a7f3-4f90-ad54-73896324142a" providerId="AD" clId="Web-{2BBEAACD-2E3C-433F-891E-7506E3AAC221}" dt="2022-03-15T13:48:42.907" v="57" actId="1076"/>
          <ac:spMkLst>
            <pc:docMk/>
            <pc:sldMk cId="2360428581" sldId="719"/>
            <ac:spMk id="25" creationId="{B725A7C2-3132-4528-8CC4-E6435AB0BDBA}"/>
          </ac:spMkLst>
        </pc:spChg>
        <pc:picChg chg="add del mod">
          <ac:chgData name="조건웅" userId="S::20171630@o365.hanbat.ac.kr::babef6e1-a7f3-4f90-ad54-73896324142a" providerId="AD" clId="Web-{2BBEAACD-2E3C-433F-891E-7506E3AAC221}" dt="2022-03-15T13:47:00.886" v="38"/>
          <ac:picMkLst>
            <pc:docMk/>
            <pc:sldMk cId="2360428581" sldId="719"/>
            <ac:picMk id="3" creationId="{B62A0306-A1B7-407B-820C-B14B849AA7BA}"/>
          </ac:picMkLst>
        </pc:picChg>
        <pc:picChg chg="add mod">
          <ac:chgData name="조건웅" userId="S::20171630@o365.hanbat.ac.kr::babef6e1-a7f3-4f90-ad54-73896324142a" providerId="AD" clId="Web-{2BBEAACD-2E3C-433F-891E-7506E3AAC221}" dt="2022-03-15T13:59:51.628" v="181" actId="14100"/>
          <ac:picMkLst>
            <pc:docMk/>
            <pc:sldMk cId="2360428581" sldId="719"/>
            <ac:picMk id="10" creationId="{5FEC5715-04AD-445E-881D-721419EAC0A3}"/>
          </ac:picMkLst>
        </pc:picChg>
      </pc:sldChg>
      <pc:sldChg chg="addSp delSp modSp addAnim delAnim modAnim">
        <pc:chgData name="조건웅" userId="S::20171630@o365.hanbat.ac.kr::babef6e1-a7f3-4f90-ad54-73896324142a" providerId="AD" clId="Web-{2BBEAACD-2E3C-433F-891E-7506E3AAC221}" dt="2022-03-15T14:42:23.829" v="352" actId="1076"/>
        <pc:sldMkLst>
          <pc:docMk/>
          <pc:sldMk cId="1309848693" sldId="720"/>
        </pc:sldMkLst>
        <pc:spChg chg="del mod">
          <ac:chgData name="조건웅" userId="S::20171630@o365.hanbat.ac.kr::babef6e1-a7f3-4f90-ad54-73896324142a" providerId="AD" clId="Web-{2BBEAACD-2E3C-433F-891E-7506E3AAC221}" dt="2022-03-15T14:02:56.055" v="184"/>
          <ac:spMkLst>
            <pc:docMk/>
            <pc:sldMk cId="1309848693" sldId="720"/>
            <ac:spMk id="3" creationId="{57FEFBDE-87D0-4882-9D2C-021046AED7C2}"/>
          </ac:spMkLst>
        </pc:spChg>
        <pc:spChg chg="del mod">
          <ac:chgData name="조건웅" userId="S::20171630@o365.hanbat.ac.kr::babef6e1-a7f3-4f90-ad54-73896324142a" providerId="AD" clId="Web-{2BBEAACD-2E3C-433F-891E-7506E3AAC221}" dt="2022-03-15T14:34:41.191" v="273"/>
          <ac:spMkLst>
            <pc:docMk/>
            <pc:sldMk cId="1309848693" sldId="720"/>
            <ac:spMk id="3" creationId="{A9C505F3-39D7-4C40-AE99-31B98FFBBFF6}"/>
          </ac:spMkLst>
        </pc:spChg>
        <pc:spChg chg="del">
          <ac:chgData name="조건웅" userId="S::20171630@o365.hanbat.ac.kr::babef6e1-a7f3-4f90-ad54-73896324142a" providerId="AD" clId="Web-{2BBEAACD-2E3C-433F-891E-7506E3AAC221}" dt="2022-03-15T14:02:53.133" v="182"/>
          <ac:spMkLst>
            <pc:docMk/>
            <pc:sldMk cId="1309848693" sldId="720"/>
            <ac:spMk id="4" creationId="{AA3041EC-259B-425F-A562-1FE618704F5E}"/>
          </ac:spMkLst>
        </pc:spChg>
        <pc:spChg chg="mod ord">
          <ac:chgData name="조건웅" userId="S::20171630@o365.hanbat.ac.kr::babef6e1-a7f3-4f90-ad54-73896324142a" providerId="AD" clId="Web-{2BBEAACD-2E3C-433F-891E-7506E3AAC221}" dt="2022-03-15T14:38:50.854" v="317" actId="1076"/>
          <ac:spMkLst>
            <pc:docMk/>
            <pc:sldMk cId="1309848693" sldId="720"/>
            <ac:spMk id="10" creationId="{190CCBC7-65D3-4F69-9DEF-D9F50997E156}"/>
          </ac:spMkLst>
        </pc:spChg>
        <pc:spChg chg="add del mod">
          <ac:chgData name="조건웅" userId="S::20171630@o365.hanbat.ac.kr::babef6e1-a7f3-4f90-ad54-73896324142a" providerId="AD" clId="Web-{2BBEAACD-2E3C-433F-891E-7506E3AAC221}" dt="2022-03-15T14:32:08.921" v="254"/>
          <ac:spMkLst>
            <pc:docMk/>
            <pc:sldMk cId="1309848693" sldId="720"/>
            <ac:spMk id="11" creationId="{45D9925F-C4F0-439C-B20E-70428A1A9FB4}"/>
          </ac:spMkLst>
        </pc:spChg>
        <pc:spChg chg="mod">
          <ac:chgData name="조건웅" userId="S::20171630@o365.hanbat.ac.kr::babef6e1-a7f3-4f90-ad54-73896324142a" providerId="AD" clId="Web-{2BBEAACD-2E3C-433F-891E-7506E3AAC221}" dt="2022-03-15T14:35:01.973" v="277" actId="1076"/>
          <ac:spMkLst>
            <pc:docMk/>
            <pc:sldMk cId="1309848693" sldId="720"/>
            <ac:spMk id="12" creationId="{25B09952-5CB4-473E-8C44-12AF64B58177}"/>
          </ac:spMkLst>
        </pc:spChg>
        <pc:spChg chg="mod ord">
          <ac:chgData name="조건웅" userId="S::20171630@o365.hanbat.ac.kr::babef6e1-a7f3-4f90-ad54-73896324142a" providerId="AD" clId="Web-{2BBEAACD-2E3C-433F-891E-7506E3AAC221}" dt="2022-03-15T14:41:16.796" v="341" actId="1076"/>
          <ac:spMkLst>
            <pc:docMk/>
            <pc:sldMk cId="1309848693" sldId="720"/>
            <ac:spMk id="13" creationId="{E939E8C7-EACF-45EC-8F7C-00D9D5DC7892}"/>
          </ac:spMkLst>
        </pc:spChg>
        <pc:spChg chg="mod ord">
          <ac:chgData name="조건웅" userId="S::20171630@o365.hanbat.ac.kr::babef6e1-a7f3-4f90-ad54-73896324142a" providerId="AD" clId="Web-{2BBEAACD-2E3C-433F-891E-7506E3AAC221}" dt="2022-03-15T14:39:54.403" v="328" actId="1076"/>
          <ac:spMkLst>
            <pc:docMk/>
            <pc:sldMk cId="1309848693" sldId="720"/>
            <ac:spMk id="15" creationId="{8D72B4B6-5BF0-4214-ADE4-779B16CBBC09}"/>
          </ac:spMkLst>
        </pc:spChg>
        <pc:grpChg chg="add del">
          <ac:chgData name="조건웅" userId="S::20171630@o365.hanbat.ac.kr::babef6e1-a7f3-4f90-ad54-73896324142a" providerId="AD" clId="Web-{2BBEAACD-2E3C-433F-891E-7506E3AAC221}" dt="2022-03-15T14:11:18.761" v="244"/>
          <ac:grpSpMkLst>
            <pc:docMk/>
            <pc:sldMk cId="1309848693" sldId="720"/>
            <ac:grpSpMk id="5" creationId="{B84A92FA-DE15-4B8E-8FF2-2899A45F46EE}"/>
          </ac:grpSpMkLst>
        </pc:grpChg>
        <pc:grpChg chg="add mod">
          <ac:chgData name="조건웅" userId="S::20171630@o365.hanbat.ac.kr::babef6e1-a7f3-4f90-ad54-73896324142a" providerId="AD" clId="Web-{2BBEAACD-2E3C-433F-891E-7506E3AAC221}" dt="2022-03-15T14:38:10.494" v="311" actId="1076"/>
          <ac:grpSpMkLst>
            <pc:docMk/>
            <pc:sldMk cId="1309848693" sldId="720"/>
            <ac:grpSpMk id="17" creationId="{BD1E2B0F-C61C-4155-A969-B15F574CBA2F}"/>
          </ac:grpSpMkLst>
        </pc:grpChg>
        <pc:grpChg chg="add">
          <ac:chgData name="조건웅" userId="S::20171630@o365.hanbat.ac.kr::babef6e1-a7f3-4f90-ad54-73896324142a" providerId="AD" clId="Web-{2BBEAACD-2E3C-433F-891E-7506E3AAC221}" dt="2022-03-15T14:38:56.714" v="318"/>
          <ac:grpSpMkLst>
            <pc:docMk/>
            <pc:sldMk cId="1309848693" sldId="720"/>
            <ac:grpSpMk id="18" creationId="{5FCC2DE9-2292-4C4E-B436-4A9850A2D375}"/>
          </ac:grpSpMkLst>
        </pc:grpChg>
        <pc:grpChg chg="add mod">
          <ac:chgData name="조건웅" userId="S::20171630@o365.hanbat.ac.kr::babef6e1-a7f3-4f90-ad54-73896324142a" providerId="AD" clId="Web-{2BBEAACD-2E3C-433F-891E-7506E3AAC221}" dt="2022-03-15T14:42:02.797" v="350" actId="1076"/>
          <ac:grpSpMkLst>
            <pc:docMk/>
            <pc:sldMk cId="1309848693" sldId="720"/>
            <ac:grpSpMk id="19" creationId="{1F3E5180-6A1A-41C2-A841-F337F9201D25}"/>
          </ac:grpSpMkLst>
        </pc:grpChg>
        <pc:grpChg chg="add mod">
          <ac:chgData name="조건웅" userId="S::20171630@o365.hanbat.ac.kr::babef6e1-a7f3-4f90-ad54-73896324142a" providerId="AD" clId="Web-{2BBEAACD-2E3C-433F-891E-7506E3AAC221}" dt="2022-03-15T14:42:23.829" v="352" actId="1076"/>
          <ac:grpSpMkLst>
            <pc:docMk/>
            <pc:sldMk cId="1309848693" sldId="720"/>
            <ac:grpSpMk id="20" creationId="{0D7EB370-9216-4D90-9886-65DC3ED0EE71}"/>
          </ac:grpSpMkLst>
        </pc:grpChg>
        <pc:picChg chg="mod">
          <ac:chgData name="조건웅" userId="S::20171630@o365.hanbat.ac.kr::babef6e1-a7f3-4f90-ad54-73896324142a" providerId="AD" clId="Web-{2BBEAACD-2E3C-433F-891E-7506E3AAC221}" dt="2022-03-15T14:10:54.792" v="240" actId="1076"/>
          <ac:picMkLst>
            <pc:docMk/>
            <pc:sldMk cId="1309848693" sldId="720"/>
            <ac:picMk id="4" creationId="{80F33CF8-718B-4593-A370-A6AE777BFDE5}"/>
          </ac:picMkLst>
        </pc:picChg>
        <pc:picChg chg="mod ord">
          <ac:chgData name="조건웅" userId="S::20171630@o365.hanbat.ac.kr::babef6e1-a7f3-4f90-ad54-73896324142a" providerId="AD" clId="Web-{2BBEAACD-2E3C-433F-891E-7506E3AAC221}" dt="2022-03-15T14:38:38.885" v="316" actId="1076"/>
          <ac:picMkLst>
            <pc:docMk/>
            <pc:sldMk cId="1309848693" sldId="720"/>
            <ac:picMk id="4" creationId="{C3A23350-EA78-4294-810D-E84F40FACDA3}"/>
          </ac:picMkLst>
        </pc:picChg>
        <pc:picChg chg="add mod">
          <ac:chgData name="조건웅" userId="S::20171630@o365.hanbat.ac.kr::babef6e1-a7f3-4f90-ad54-73896324142a" providerId="AD" clId="Web-{2BBEAACD-2E3C-433F-891E-7506E3AAC221}" dt="2022-03-15T14:37:46.290" v="306" actId="14100"/>
          <ac:picMkLst>
            <pc:docMk/>
            <pc:sldMk cId="1309848693" sldId="720"/>
            <ac:picMk id="5" creationId="{EC4A1541-2C6B-41BD-B09D-96C56788EEF2}"/>
          </ac:picMkLst>
        </pc:picChg>
        <pc:picChg chg="del">
          <ac:chgData name="조건웅" userId="S::20171630@o365.hanbat.ac.kr::babef6e1-a7f3-4f90-ad54-73896324142a" providerId="AD" clId="Web-{2BBEAACD-2E3C-433F-891E-7506E3AAC221}" dt="2022-03-15T13:44:39.632" v="30"/>
          <ac:picMkLst>
            <pc:docMk/>
            <pc:sldMk cId="1309848693" sldId="720"/>
            <ac:picMk id="8" creationId="{807F20F7-B79D-444B-B2DA-B0DAD7DE6C5B}"/>
          </ac:picMkLst>
        </pc:picChg>
        <pc:picChg chg="mod ord">
          <ac:chgData name="조건웅" userId="S::20171630@o365.hanbat.ac.kr::babef6e1-a7f3-4f90-ad54-73896324142a" providerId="AD" clId="Web-{2BBEAACD-2E3C-433F-891E-7506E3AAC221}" dt="2022-03-15T14:41:27.062" v="343" actId="1076"/>
          <ac:picMkLst>
            <pc:docMk/>
            <pc:sldMk cId="1309848693" sldId="720"/>
            <ac:picMk id="8" creationId="{995E9B52-95E4-4072-86E6-BE43A64DF1D9}"/>
          </ac:picMkLst>
        </pc:picChg>
        <pc:picChg chg="mod ord">
          <ac:chgData name="조건웅" userId="S::20171630@o365.hanbat.ac.kr::babef6e1-a7f3-4f90-ad54-73896324142a" providerId="AD" clId="Web-{2BBEAACD-2E3C-433F-891E-7506E3AAC221}" dt="2022-03-15T14:39:35.996" v="325" actId="1076"/>
          <ac:picMkLst>
            <pc:docMk/>
            <pc:sldMk cId="1309848693" sldId="720"/>
            <ac:picMk id="9" creationId="{4F65D417-C8BE-4E83-B66A-AE7D909286C4}"/>
          </ac:picMkLst>
        </pc:picChg>
        <pc:picChg chg="add del mod">
          <ac:chgData name="조건웅" userId="S::20171630@o365.hanbat.ac.kr::babef6e1-a7f3-4f90-ad54-73896324142a" providerId="AD" clId="Web-{2BBEAACD-2E3C-433F-891E-7506E3AAC221}" dt="2022-03-15T14:06:26.952" v="200"/>
          <ac:picMkLst>
            <pc:docMk/>
            <pc:sldMk cId="1309848693" sldId="720"/>
            <ac:picMk id="9" creationId="{C67F6E28-368A-4699-BF56-81E27AA9FBB2}"/>
          </ac:picMkLst>
        </pc:picChg>
        <pc:picChg chg="add mod">
          <ac:chgData name="조건웅" userId="S::20171630@o365.hanbat.ac.kr::babef6e1-a7f3-4f90-ad54-73896324142a" providerId="AD" clId="Web-{2BBEAACD-2E3C-433F-891E-7506E3AAC221}" dt="2022-03-15T14:10:20.916" v="237" actId="1076"/>
          <ac:picMkLst>
            <pc:docMk/>
            <pc:sldMk cId="1309848693" sldId="720"/>
            <ac:picMk id="10" creationId="{4A28635D-2A90-4C04-93E7-64F252F737ED}"/>
          </ac:picMkLst>
        </pc:picChg>
        <pc:picChg chg="mod">
          <ac:chgData name="조건웅" userId="S::20171630@o365.hanbat.ac.kr::babef6e1-a7f3-4f90-ad54-73896324142a" providerId="AD" clId="Web-{2BBEAACD-2E3C-433F-891E-7506E3AAC221}" dt="2022-03-15T14:05:48.998" v="194" actId="1076"/>
          <ac:picMkLst>
            <pc:docMk/>
            <pc:sldMk cId="1309848693" sldId="720"/>
            <ac:picMk id="11" creationId="{87CC284E-B57A-4301-A16B-3D6AAB0FEF6C}"/>
          </ac:picMkLst>
        </pc:picChg>
        <pc:picChg chg="mod ord">
          <ac:chgData name="조건웅" userId="S::20171630@o365.hanbat.ac.kr::babef6e1-a7f3-4f90-ad54-73896324142a" providerId="AD" clId="Web-{2BBEAACD-2E3C-433F-891E-7506E3AAC221}" dt="2022-03-15T14:08:46.960" v="221" actId="14100"/>
          <ac:picMkLst>
            <pc:docMk/>
            <pc:sldMk cId="1309848693" sldId="720"/>
            <ac:picMk id="12" creationId="{614983A7-D5D3-4140-8BE0-CAFC97EA317C}"/>
          </ac:picMkLst>
        </pc:picChg>
        <pc:picChg chg="mod">
          <ac:chgData name="조건웅" userId="S::20171630@o365.hanbat.ac.kr::babef6e1-a7f3-4f90-ad54-73896324142a" providerId="AD" clId="Web-{2BBEAACD-2E3C-433F-891E-7506E3AAC221}" dt="2022-03-15T14:08:58.961" v="224" actId="14100"/>
          <ac:picMkLst>
            <pc:docMk/>
            <pc:sldMk cId="1309848693" sldId="720"/>
            <ac:picMk id="13" creationId="{6573CC44-CF7D-40A0-8D15-86FE9BE7C255}"/>
          </ac:picMkLst>
        </pc:picChg>
      </pc:sldChg>
      <pc:sldChg chg="addSp modSp">
        <pc:chgData name="조건웅" userId="S::20171630@o365.hanbat.ac.kr::babef6e1-a7f3-4f90-ad54-73896324142a" providerId="AD" clId="Web-{2BBEAACD-2E3C-433F-891E-7506E3AAC221}" dt="2022-03-15T13:41:22.876" v="3" actId="1076"/>
        <pc:sldMkLst>
          <pc:docMk/>
          <pc:sldMk cId="1511542939" sldId="735"/>
        </pc:sldMkLst>
        <pc:picChg chg="add mod">
          <ac:chgData name="조건웅" userId="S::20171630@o365.hanbat.ac.kr::babef6e1-a7f3-4f90-ad54-73896324142a" providerId="AD" clId="Web-{2BBEAACD-2E3C-433F-891E-7506E3AAC221}" dt="2022-03-15T13:41:22.876" v="3" actId="1076"/>
          <ac:picMkLst>
            <pc:docMk/>
            <pc:sldMk cId="1511542939" sldId="735"/>
            <ac:picMk id="6" creationId="{4DCDD11D-178B-4336-857E-D262F7EE3C2A}"/>
          </ac:picMkLst>
        </pc:picChg>
      </pc:sldChg>
      <pc:sldChg chg="addSp delSp modSp new del">
        <pc:chgData name="조건웅" userId="S::20171630@o365.hanbat.ac.kr::babef6e1-a7f3-4f90-ad54-73896324142a" providerId="AD" clId="Web-{2BBEAACD-2E3C-433F-891E-7506E3AAC221}" dt="2022-03-15T13:42:20.878" v="13"/>
        <pc:sldMkLst>
          <pc:docMk/>
          <pc:sldMk cId="1787749090" sldId="737"/>
        </pc:sldMkLst>
        <pc:spChg chg="del">
          <ac:chgData name="조건웅" userId="S::20171630@o365.hanbat.ac.kr::babef6e1-a7f3-4f90-ad54-73896324142a" providerId="AD" clId="Web-{2BBEAACD-2E3C-433F-891E-7506E3AAC221}" dt="2022-03-15T13:42:05.237" v="5"/>
          <ac:spMkLst>
            <pc:docMk/>
            <pc:sldMk cId="1787749090" sldId="737"/>
            <ac:spMk id="3" creationId="{EC9E713E-869C-4ABE-8A46-842789658C29}"/>
          </ac:spMkLst>
        </pc:spChg>
        <pc:picChg chg="add del mod">
          <ac:chgData name="조건웅" userId="S::20171630@o365.hanbat.ac.kr::babef6e1-a7f3-4f90-ad54-73896324142a" providerId="AD" clId="Web-{2BBEAACD-2E3C-433F-891E-7506E3AAC221}" dt="2022-03-15T13:42:16.721" v="12"/>
          <ac:picMkLst>
            <pc:docMk/>
            <pc:sldMk cId="1787749090" sldId="737"/>
            <ac:picMk id="4" creationId="{6E6A0FB7-9368-47AF-895D-16E6FAB98501}"/>
          </ac:picMkLst>
        </pc:picChg>
      </pc:sldChg>
      <pc:sldChg chg="addSp delSp modSp">
        <pc:chgData name="조건웅" userId="S::20171630@o365.hanbat.ac.kr::babef6e1-a7f3-4f90-ad54-73896324142a" providerId="AD" clId="Web-{2BBEAACD-2E3C-433F-891E-7506E3AAC221}" dt="2022-03-15T13:43:09.410" v="27" actId="1076"/>
        <pc:sldMkLst>
          <pc:docMk/>
          <pc:sldMk cId="2255819582" sldId="738"/>
        </pc:sldMkLst>
        <pc:picChg chg="del">
          <ac:chgData name="조건웅" userId="S::20171630@o365.hanbat.ac.kr::babef6e1-a7f3-4f90-ad54-73896324142a" providerId="AD" clId="Web-{2BBEAACD-2E3C-433F-891E-7506E3AAC221}" dt="2022-03-15T13:42:37.550" v="14"/>
          <ac:picMkLst>
            <pc:docMk/>
            <pc:sldMk cId="2255819582" sldId="738"/>
            <ac:picMk id="6" creationId="{4DCDD11D-178B-4336-857E-D262F7EE3C2A}"/>
          </ac:picMkLst>
        </pc:picChg>
        <pc:picChg chg="add mod">
          <ac:chgData name="조건웅" userId="S::20171630@o365.hanbat.ac.kr::babef6e1-a7f3-4f90-ad54-73896324142a" providerId="AD" clId="Web-{2BBEAACD-2E3C-433F-891E-7506E3AAC221}" dt="2022-03-15T13:43:09.410" v="27" actId="1076"/>
          <ac:picMkLst>
            <pc:docMk/>
            <pc:sldMk cId="2255819582" sldId="738"/>
            <ac:picMk id="7" creationId="{7D716B7A-9E97-42DB-B7F0-BA3D0C59CAE1}"/>
          </ac:picMkLst>
        </pc:picChg>
      </pc:sldChg>
      <pc:sldChg chg="add del">
        <pc:chgData name="조건웅" userId="S::20171630@o365.hanbat.ac.kr::babef6e1-a7f3-4f90-ad54-73896324142a" providerId="AD" clId="Web-{2BBEAACD-2E3C-433F-891E-7506E3AAC221}" dt="2022-03-15T13:44:26.616" v="29"/>
        <pc:sldMkLst>
          <pc:docMk/>
          <pc:sldMk cId="1097715586" sldId="739"/>
        </pc:sldMkLst>
      </pc:sldChg>
    </pc:docChg>
  </pc:docChgLst>
  <pc:docChgLst>
    <pc:chgData name="조건웅" userId="S::20171630@o365.hanbat.ac.kr::babef6e1-a7f3-4f90-ad54-73896324142a" providerId="AD" clId="Web-{C84EB74E-59E0-4402-93BE-BD197F8693B0}"/>
    <pc:docChg chg="modSld">
      <pc:chgData name="조건웅" userId="S::20171630@o365.hanbat.ac.kr::babef6e1-a7f3-4f90-ad54-73896324142a" providerId="AD" clId="Web-{C84EB74E-59E0-4402-93BE-BD197F8693B0}" dt="2022-03-15T13:36:39.889" v="37" actId="1076"/>
      <pc:docMkLst>
        <pc:docMk/>
      </pc:docMkLst>
      <pc:sldChg chg="addSp delSp">
        <pc:chgData name="조건웅" userId="S::20171630@o365.hanbat.ac.kr::babef6e1-a7f3-4f90-ad54-73896324142a" providerId="AD" clId="Web-{C84EB74E-59E0-4402-93BE-BD197F8693B0}" dt="2022-03-15T13:26:30.310" v="1"/>
        <pc:sldMkLst>
          <pc:docMk/>
          <pc:sldMk cId="723810305" sldId="256"/>
        </pc:sldMkLst>
        <pc:spChg chg="add del">
          <ac:chgData name="조건웅" userId="S::20171630@o365.hanbat.ac.kr::babef6e1-a7f3-4f90-ad54-73896324142a" providerId="AD" clId="Web-{C84EB74E-59E0-4402-93BE-BD197F8693B0}" dt="2022-03-15T13:26:30.310" v="1"/>
          <ac:spMkLst>
            <pc:docMk/>
            <pc:sldMk cId="723810305" sldId="256"/>
            <ac:spMk id="5" creationId="{DED6125B-3F38-4309-887B-EC515844CA66}"/>
          </ac:spMkLst>
        </pc:spChg>
      </pc:sldChg>
      <pc:sldChg chg="addSp delSp modSp">
        <pc:chgData name="조건웅" userId="S::20171630@o365.hanbat.ac.kr::babef6e1-a7f3-4f90-ad54-73896324142a" providerId="AD" clId="Web-{C84EB74E-59E0-4402-93BE-BD197F8693B0}" dt="2022-03-15T13:36:39.889" v="37" actId="1076"/>
        <pc:sldMkLst>
          <pc:docMk/>
          <pc:sldMk cId="1309848693" sldId="720"/>
        </pc:sldMkLst>
        <pc:spChg chg="add del">
          <ac:chgData name="조건웅" userId="S::20171630@o365.hanbat.ac.kr::babef6e1-a7f3-4f90-ad54-73896324142a" providerId="AD" clId="Web-{C84EB74E-59E0-4402-93BE-BD197F8693B0}" dt="2022-03-15T13:34:10.149" v="25"/>
          <ac:spMkLst>
            <pc:docMk/>
            <pc:sldMk cId="1309848693" sldId="720"/>
            <ac:spMk id="3" creationId="{57FEFBDE-87D0-4882-9D2C-021046AED7C2}"/>
          </ac:spMkLst>
        </pc:spChg>
        <pc:spChg chg="mod">
          <ac:chgData name="조건웅" userId="S::20171630@o365.hanbat.ac.kr::babef6e1-a7f3-4f90-ad54-73896324142a" providerId="AD" clId="Web-{C84EB74E-59E0-4402-93BE-BD197F8693B0}" dt="2022-03-15T13:27:33.827" v="8" actId="20577"/>
          <ac:spMkLst>
            <pc:docMk/>
            <pc:sldMk cId="1309848693" sldId="720"/>
            <ac:spMk id="14" creationId="{06CA46F2-77B8-4310-854D-E76CF9B94146}"/>
          </ac:spMkLst>
        </pc:spChg>
        <pc:picChg chg="add del mod">
          <ac:chgData name="조건웅" userId="S::20171630@o365.hanbat.ac.kr::babef6e1-a7f3-4f90-ad54-73896324142a" providerId="AD" clId="Web-{C84EB74E-59E0-4402-93BE-BD197F8693B0}" dt="2022-03-15T13:30:33.800" v="20"/>
          <ac:picMkLst>
            <pc:docMk/>
            <pc:sldMk cId="1309848693" sldId="720"/>
            <ac:picMk id="5" creationId="{21A3C648-DAAE-4EB1-92D7-FB035397638F}"/>
          </ac:picMkLst>
        </pc:picChg>
        <pc:picChg chg="add mod">
          <ac:chgData name="조건웅" userId="S::20171630@o365.hanbat.ac.kr::babef6e1-a7f3-4f90-ad54-73896324142a" providerId="AD" clId="Web-{C84EB74E-59E0-4402-93BE-BD197F8693B0}" dt="2022-03-15T13:36:39.889" v="37" actId="1076"/>
          <ac:picMkLst>
            <pc:docMk/>
            <pc:sldMk cId="1309848693" sldId="720"/>
            <ac:picMk id="8" creationId="{807F20F7-B79D-444B-B2DA-B0DAD7DE6C5B}"/>
          </ac:picMkLst>
        </pc:picChg>
        <pc:picChg chg="add del mod">
          <ac:chgData name="조건웅" userId="S::20171630@o365.hanbat.ac.kr::babef6e1-a7f3-4f90-ad54-73896324142a" providerId="AD" clId="Web-{C84EB74E-59E0-4402-93BE-BD197F8693B0}" dt="2022-03-15T13:35:32.353" v="36"/>
          <ac:picMkLst>
            <pc:docMk/>
            <pc:sldMk cId="1309848693" sldId="720"/>
            <ac:picMk id="9" creationId="{914850CF-8399-40FB-827D-77DCF49E8148}"/>
          </ac:picMkLst>
        </pc:picChg>
        <pc:picChg chg="add del mod">
          <ac:chgData name="조건웅" userId="S::20171630@o365.hanbat.ac.kr::babef6e1-a7f3-4f90-ad54-73896324142a" providerId="AD" clId="Web-{C84EB74E-59E0-4402-93BE-BD197F8693B0}" dt="2022-03-15T13:35:31.478" v="35"/>
          <ac:picMkLst>
            <pc:docMk/>
            <pc:sldMk cId="1309848693" sldId="720"/>
            <ac:picMk id="10" creationId="{473E93E6-4B49-4F65-B0FF-874742ECF752}"/>
          </ac:picMkLst>
        </pc:picChg>
      </pc:sldChg>
      <pc:sldChg chg="delSp modSp">
        <pc:chgData name="조건웅" userId="S::20171630@o365.hanbat.ac.kr::babef6e1-a7f3-4f90-ad54-73896324142a" providerId="AD" clId="Web-{C84EB74E-59E0-4402-93BE-BD197F8693B0}" dt="2022-03-15T13:31:28.895" v="21"/>
        <pc:sldMkLst>
          <pc:docMk/>
          <pc:sldMk cId="1826641231" sldId="721"/>
        </pc:sldMkLst>
        <pc:spChg chg="mod">
          <ac:chgData name="조건웅" userId="S::20171630@o365.hanbat.ac.kr::babef6e1-a7f3-4f90-ad54-73896324142a" providerId="AD" clId="Web-{C84EB74E-59E0-4402-93BE-BD197F8693B0}" dt="2022-03-15T13:27:48.562" v="12" actId="20577"/>
          <ac:spMkLst>
            <pc:docMk/>
            <pc:sldMk cId="1826641231" sldId="721"/>
            <ac:spMk id="22" creationId="{704B37DF-A118-45FB-86BB-AB771C05711D}"/>
          </ac:spMkLst>
        </pc:spChg>
        <pc:spChg chg="mod">
          <ac:chgData name="조건웅" userId="S::20171630@o365.hanbat.ac.kr::babef6e1-a7f3-4f90-ad54-73896324142a" providerId="AD" clId="Web-{C84EB74E-59E0-4402-93BE-BD197F8693B0}" dt="2022-03-15T13:27:51.140" v="13" actId="20577"/>
          <ac:spMkLst>
            <pc:docMk/>
            <pc:sldMk cId="1826641231" sldId="721"/>
            <ac:spMk id="23" creationId="{9EA756E2-75D4-46D2-991C-8642AA028D5D}"/>
          </ac:spMkLst>
        </pc:spChg>
        <pc:spChg chg="del">
          <ac:chgData name="조건웅" userId="S::20171630@o365.hanbat.ac.kr::babef6e1-a7f3-4f90-ad54-73896324142a" providerId="AD" clId="Web-{C84EB74E-59E0-4402-93BE-BD197F8693B0}" dt="2022-03-15T13:31:28.895" v="21"/>
          <ac:spMkLst>
            <pc:docMk/>
            <pc:sldMk cId="1826641231" sldId="721"/>
            <ac:spMk id="24" creationId="{9088F4DC-007A-4E82-9EA7-DFBBA79A8C2F}"/>
          </ac:spMkLst>
        </pc:spChg>
      </pc:sldChg>
    </pc:docChg>
  </pc:docChgLst>
  <pc:docChgLst>
    <pc:chgData name="조건웅" userId="S::20171630@o365.hanbat.ac.kr::babef6e1-a7f3-4f90-ad54-73896324142a" providerId="AD" clId="Web-{BCC2D536-7446-45C0-A3D9-17AE8F3CB3BF}"/>
    <pc:docChg chg="modSld">
      <pc:chgData name="조건웅" userId="S::20171630@o365.hanbat.ac.kr::babef6e1-a7f3-4f90-ad54-73896324142a" providerId="AD" clId="Web-{BCC2D536-7446-45C0-A3D9-17AE8F3CB3BF}" dt="2022-03-15T14:50:22.264" v="49" actId="1076"/>
      <pc:docMkLst>
        <pc:docMk/>
      </pc:docMkLst>
      <pc:sldChg chg="modSp">
        <pc:chgData name="조건웅" userId="S::20171630@o365.hanbat.ac.kr::babef6e1-a7f3-4f90-ad54-73896324142a" providerId="AD" clId="Web-{BCC2D536-7446-45C0-A3D9-17AE8F3CB3BF}" dt="2022-03-15T14:50:22.264" v="49" actId="1076"/>
        <pc:sldMkLst>
          <pc:docMk/>
          <pc:sldMk cId="136319068" sldId="713"/>
        </pc:sldMkLst>
        <pc:spChg chg="mod">
          <ac:chgData name="조건웅" userId="S::20171630@o365.hanbat.ac.kr::babef6e1-a7f3-4f90-ad54-73896324142a" providerId="AD" clId="Web-{BCC2D536-7446-45C0-A3D9-17AE8F3CB3BF}" dt="2022-03-15T14:50:22.264" v="49" actId="1076"/>
          <ac:spMkLst>
            <pc:docMk/>
            <pc:sldMk cId="136319068" sldId="713"/>
            <ac:spMk id="4" creationId="{6D777F99-4EC4-445A-B215-C405FFFF5BEB}"/>
          </ac:spMkLst>
        </pc:spChg>
        <pc:graphicFrameChg chg="mod">
          <ac:chgData name="조건웅" userId="S::20171630@o365.hanbat.ac.kr::babef6e1-a7f3-4f90-ad54-73896324142a" providerId="AD" clId="Web-{BCC2D536-7446-45C0-A3D9-17AE8F3CB3BF}" dt="2022-03-15T14:49:14.606" v="35" actId="14100"/>
          <ac:graphicFrameMkLst>
            <pc:docMk/>
            <pc:sldMk cId="136319068" sldId="713"/>
            <ac:graphicFrameMk id="7" creationId="{86A061EB-38C5-4CD2-9F56-7FC343C5DA86}"/>
          </ac:graphicFrameMkLst>
        </pc:graphicFrameChg>
        <pc:picChg chg="mod">
          <ac:chgData name="조건웅" userId="S::20171630@o365.hanbat.ac.kr::babef6e1-a7f3-4f90-ad54-73896324142a" providerId="AD" clId="Web-{BCC2D536-7446-45C0-A3D9-17AE8F3CB3BF}" dt="2022-03-15T14:45:40.507" v="4" actId="1076"/>
          <ac:picMkLst>
            <pc:docMk/>
            <pc:sldMk cId="136319068" sldId="713"/>
            <ac:picMk id="6" creationId="{155AA289-C339-4609-99AD-9A5B2B24E3D0}"/>
          </ac:picMkLst>
        </pc:picChg>
        <pc:picChg chg="mod">
          <ac:chgData name="조건웅" userId="S::20171630@o365.hanbat.ac.kr::babef6e1-a7f3-4f90-ad54-73896324142a" providerId="AD" clId="Web-{BCC2D536-7446-45C0-A3D9-17AE8F3CB3BF}" dt="2022-03-15T14:45:56.835" v="7" actId="1076"/>
          <ac:picMkLst>
            <pc:docMk/>
            <pc:sldMk cId="136319068" sldId="713"/>
            <ac:picMk id="12" creationId="{A360FDEE-01AE-491F-BFE1-E0BA6BE701C0}"/>
          </ac:picMkLst>
        </pc:picChg>
        <pc:picChg chg="mod">
          <ac:chgData name="조건웅" userId="S::20171630@o365.hanbat.ac.kr::babef6e1-a7f3-4f90-ad54-73896324142a" providerId="AD" clId="Web-{BCC2D536-7446-45C0-A3D9-17AE8F3CB3BF}" dt="2022-03-15T14:45:56.866" v="8" actId="1076"/>
          <ac:picMkLst>
            <pc:docMk/>
            <pc:sldMk cId="136319068" sldId="713"/>
            <ac:picMk id="14" creationId="{321ECFEB-AC42-4A09-AD04-3B80F3F4CB69}"/>
          </ac:picMkLst>
        </pc:picChg>
        <pc:picChg chg="mod">
          <ac:chgData name="조건웅" userId="S::20171630@o365.hanbat.ac.kr::babef6e1-a7f3-4f90-ad54-73896324142a" providerId="AD" clId="Web-{BCC2D536-7446-45C0-A3D9-17AE8F3CB3BF}" dt="2022-03-15T14:45:56.898" v="9" actId="1076"/>
          <ac:picMkLst>
            <pc:docMk/>
            <pc:sldMk cId="136319068" sldId="713"/>
            <ac:picMk id="25" creationId="{BC78C835-6CAE-4795-8B95-4F527129086E}"/>
          </ac:picMkLst>
        </pc:picChg>
      </pc:sldChg>
      <pc:sldChg chg="modSp">
        <pc:chgData name="조건웅" userId="S::20171630@o365.hanbat.ac.kr::babef6e1-a7f3-4f90-ad54-73896324142a" providerId="AD" clId="Web-{BCC2D536-7446-45C0-A3D9-17AE8F3CB3BF}" dt="2022-03-15T14:43:32.675" v="0" actId="1076"/>
        <pc:sldMkLst>
          <pc:docMk/>
          <pc:sldMk cId="1309848693" sldId="720"/>
        </pc:sldMkLst>
        <pc:grpChg chg="mod">
          <ac:chgData name="조건웅" userId="S::20171630@o365.hanbat.ac.kr::babef6e1-a7f3-4f90-ad54-73896324142a" providerId="AD" clId="Web-{BCC2D536-7446-45C0-A3D9-17AE8F3CB3BF}" dt="2022-03-15T14:43:32.675" v="0" actId="1076"/>
          <ac:grpSpMkLst>
            <pc:docMk/>
            <pc:sldMk cId="1309848693" sldId="720"/>
            <ac:grpSpMk id="20" creationId="{0D7EB370-9216-4D90-9886-65DC3ED0EE71}"/>
          </ac:grpSpMkLst>
        </pc:grpChg>
      </pc:sldChg>
    </pc:docChg>
  </pc:docChgLst>
  <pc:docChgLst>
    <pc:chgData name="조건웅" userId="S::20171630@o365.hanbat.ac.kr::babef6e1-a7f3-4f90-ad54-73896324142a" providerId="AD" clId="Web-{B8B6FD1E-FC33-4A4F-A5E1-18D0AE456005}"/>
    <pc:docChg chg="modSld">
      <pc:chgData name="조건웅" userId="S::20171630@o365.hanbat.ac.kr::babef6e1-a7f3-4f90-ad54-73896324142a" providerId="AD" clId="Web-{B8B6FD1E-FC33-4A4F-A5E1-18D0AE456005}" dt="2022-05-11T03:06:31.211" v="4" actId="1076"/>
      <pc:docMkLst>
        <pc:docMk/>
      </pc:docMkLst>
      <pc:sldChg chg="modSp">
        <pc:chgData name="조건웅" userId="S::20171630@o365.hanbat.ac.kr::babef6e1-a7f3-4f90-ad54-73896324142a" providerId="AD" clId="Web-{B8B6FD1E-FC33-4A4F-A5E1-18D0AE456005}" dt="2022-05-11T03:06:31.211" v="4" actId="1076"/>
        <pc:sldMkLst>
          <pc:docMk/>
          <pc:sldMk cId="1309848693" sldId="720"/>
        </pc:sldMkLst>
        <pc:grpChg chg="mod">
          <ac:chgData name="조건웅" userId="S::20171630@o365.hanbat.ac.kr::babef6e1-a7f3-4f90-ad54-73896324142a" providerId="AD" clId="Web-{B8B6FD1E-FC33-4A4F-A5E1-18D0AE456005}" dt="2022-05-11T03:06:31.211" v="4" actId="1076"/>
          <ac:grpSpMkLst>
            <pc:docMk/>
            <pc:sldMk cId="1309848693" sldId="720"/>
            <ac:grpSpMk id="29" creationId="{BD6305B7-A507-45D9-9E2D-C5FC92881855}"/>
          </ac:grpSpMkLst>
        </pc:grpChg>
        <pc:grpChg chg="mod">
          <ac:chgData name="조건웅" userId="S::20171630@o365.hanbat.ac.kr::babef6e1-a7f3-4f90-ad54-73896324142a" providerId="AD" clId="Web-{B8B6FD1E-FC33-4A4F-A5E1-18D0AE456005}" dt="2022-05-11T03:06:30.305" v="3" actId="1076"/>
          <ac:grpSpMkLst>
            <pc:docMk/>
            <pc:sldMk cId="1309848693" sldId="720"/>
            <ac:grpSpMk id="30" creationId="{C3A44090-5769-4DE9-BDC5-7ADA23296CFB}"/>
          </ac:grpSpMkLst>
        </pc:grpChg>
        <pc:grpChg chg="mod">
          <ac:chgData name="조건웅" userId="S::20171630@o365.hanbat.ac.kr::babef6e1-a7f3-4f90-ad54-73896324142a" providerId="AD" clId="Web-{B8B6FD1E-FC33-4A4F-A5E1-18D0AE456005}" dt="2022-05-11T03:06:28.664" v="2" actId="1076"/>
          <ac:grpSpMkLst>
            <pc:docMk/>
            <pc:sldMk cId="1309848693" sldId="720"/>
            <ac:grpSpMk id="34" creationId="{E29344C4-BABF-439A-9447-EF614606837F}"/>
          </ac:grpSpMkLst>
        </pc:grpChg>
        <pc:grpChg chg="mod">
          <ac:chgData name="조건웅" userId="S::20171630@o365.hanbat.ac.kr::babef6e1-a7f3-4f90-ad54-73896324142a" providerId="AD" clId="Web-{B8B6FD1E-FC33-4A4F-A5E1-18D0AE456005}" dt="2022-05-11T03:06:27.117" v="1" actId="1076"/>
          <ac:grpSpMkLst>
            <pc:docMk/>
            <pc:sldMk cId="1309848693" sldId="720"/>
            <ac:grpSpMk id="35" creationId="{FCE7E62D-0A53-44A5-A883-82359985AF4B}"/>
          </ac:grpSpMkLst>
        </pc:grpChg>
      </pc:sldChg>
    </pc:docChg>
  </pc:docChgLst>
  <pc:docChgLst>
    <pc:chgData name="정승민" userId="S::20171627@o365.hanbat.ac.kr::9fc26c9a-425e-4fe5-9126-86f59521cbb7" providerId="AD" clId="Web-{A4FC49B4-CFD2-44AA-AC7A-486A816E4DFD}"/>
    <pc:docChg chg="modSld">
      <pc:chgData name="정승민" userId="S::20171627@o365.hanbat.ac.kr::9fc26c9a-425e-4fe5-9126-86f59521cbb7" providerId="AD" clId="Web-{A4FC49B4-CFD2-44AA-AC7A-486A816E4DFD}" dt="2022-03-15T15:55:47.267" v="16" actId="1076"/>
      <pc:docMkLst>
        <pc:docMk/>
      </pc:docMkLst>
      <pc:sldChg chg="addSp modSp">
        <pc:chgData name="정승민" userId="S::20171627@o365.hanbat.ac.kr::9fc26c9a-425e-4fe5-9126-86f59521cbb7" providerId="AD" clId="Web-{A4FC49B4-CFD2-44AA-AC7A-486A816E4DFD}" dt="2022-03-15T15:55:47.267" v="16" actId="1076"/>
        <pc:sldMkLst>
          <pc:docMk/>
          <pc:sldMk cId="1826641231" sldId="721"/>
        </pc:sldMkLst>
        <pc:spChg chg="add mod">
          <ac:chgData name="정승민" userId="S::20171627@o365.hanbat.ac.kr::9fc26c9a-425e-4fe5-9126-86f59521cbb7" providerId="AD" clId="Web-{A4FC49B4-CFD2-44AA-AC7A-486A816E4DFD}" dt="2022-03-15T15:55:47.267" v="16" actId="1076"/>
          <ac:spMkLst>
            <pc:docMk/>
            <pc:sldMk cId="1826641231" sldId="721"/>
            <ac:spMk id="3" creationId="{0E7CBD7D-82F6-45F6-B181-11C294ECA83B}"/>
          </ac:spMkLst>
        </pc:spChg>
      </pc:sldChg>
    </pc:docChg>
  </pc:docChgLst>
  <pc:docChgLst>
    <pc:chgData name="조건웅" userId="S::20171630@o365.hanbat.ac.kr::babef6e1-a7f3-4f90-ad54-73896324142a" providerId="AD" clId="Web-{06931704-B403-462E-B2F8-0B37D8E8BFC6}"/>
    <pc:docChg chg="modSld">
      <pc:chgData name="조건웅" userId="S::20171630@o365.hanbat.ac.kr::babef6e1-a7f3-4f90-ad54-73896324142a" providerId="AD" clId="Web-{06931704-B403-462E-B2F8-0B37D8E8BFC6}" dt="2022-03-15T15:57:14.658" v="199" actId="20577"/>
      <pc:docMkLst>
        <pc:docMk/>
      </pc:docMkLst>
      <pc:sldChg chg="modSp">
        <pc:chgData name="조건웅" userId="S::20171630@o365.hanbat.ac.kr::babef6e1-a7f3-4f90-ad54-73896324142a" providerId="AD" clId="Web-{06931704-B403-462E-B2F8-0B37D8E8BFC6}" dt="2022-03-15T15:24:55.395" v="57" actId="20577"/>
        <pc:sldMkLst>
          <pc:docMk/>
          <pc:sldMk cId="1309848693" sldId="720"/>
        </pc:sldMkLst>
        <pc:spChg chg="mod">
          <ac:chgData name="조건웅" userId="S::20171630@o365.hanbat.ac.kr::babef6e1-a7f3-4f90-ad54-73896324142a" providerId="AD" clId="Web-{06931704-B403-462E-B2F8-0B37D8E8BFC6}" dt="2022-03-15T15:24:55.395" v="57" actId="20577"/>
          <ac:spMkLst>
            <pc:docMk/>
            <pc:sldMk cId="1309848693" sldId="720"/>
            <ac:spMk id="14" creationId="{06CA46F2-77B8-4310-854D-E76CF9B94146}"/>
          </ac:spMkLst>
        </pc:spChg>
      </pc:sldChg>
      <pc:sldChg chg="addSp delSp modSp">
        <pc:chgData name="조건웅" userId="S::20171630@o365.hanbat.ac.kr::babef6e1-a7f3-4f90-ad54-73896324142a" providerId="AD" clId="Web-{06931704-B403-462E-B2F8-0B37D8E8BFC6}" dt="2022-03-15T15:57:14.658" v="199" actId="20577"/>
        <pc:sldMkLst>
          <pc:docMk/>
          <pc:sldMk cId="1826641231" sldId="721"/>
        </pc:sldMkLst>
        <pc:spChg chg="mod">
          <ac:chgData name="조건웅" userId="S::20171630@o365.hanbat.ac.kr::babef6e1-a7f3-4f90-ad54-73896324142a" providerId="AD" clId="Web-{06931704-B403-462E-B2F8-0B37D8E8BFC6}" dt="2022-03-15T15:57:06.423" v="197" actId="20577"/>
          <ac:spMkLst>
            <pc:docMk/>
            <pc:sldMk cId="1826641231" sldId="721"/>
            <ac:spMk id="3" creationId="{0E7CBD7D-82F6-45F6-B181-11C294ECA83B}"/>
          </ac:spMkLst>
        </pc:spChg>
        <pc:spChg chg="add del mod">
          <ac:chgData name="조건웅" userId="S::20171630@o365.hanbat.ac.kr::babef6e1-a7f3-4f90-ad54-73896324142a" providerId="AD" clId="Web-{06931704-B403-462E-B2F8-0B37D8E8BFC6}" dt="2022-03-15T15:35:40.771" v="72"/>
          <ac:spMkLst>
            <pc:docMk/>
            <pc:sldMk cId="1826641231" sldId="721"/>
            <ac:spMk id="3" creationId="{81271CDD-E655-4B44-BEAC-8CE4277AEAC6}"/>
          </ac:spMkLst>
        </pc:spChg>
        <pc:spChg chg="add del mod">
          <ac:chgData name="조건웅" userId="S::20171630@o365.hanbat.ac.kr::babef6e1-a7f3-4f90-ad54-73896324142a" providerId="AD" clId="Web-{06931704-B403-462E-B2F8-0B37D8E8BFC6}" dt="2022-03-15T15:56:48.923" v="192"/>
          <ac:spMkLst>
            <pc:docMk/>
            <pc:sldMk cId="1826641231" sldId="721"/>
            <ac:spMk id="6" creationId="{AD76446C-6F9A-4322-9D2E-CEC24398EC62}"/>
          </ac:spMkLst>
        </pc:spChg>
        <pc:spChg chg="add mod">
          <ac:chgData name="조건웅" userId="S::20171630@o365.hanbat.ac.kr::babef6e1-a7f3-4f90-ad54-73896324142a" providerId="AD" clId="Web-{06931704-B403-462E-B2F8-0B37D8E8BFC6}" dt="2022-03-15T15:57:14.658" v="199" actId="20577"/>
          <ac:spMkLst>
            <pc:docMk/>
            <pc:sldMk cId="1826641231" sldId="721"/>
            <ac:spMk id="7" creationId="{D25E5552-872F-45E8-8EA4-0C6CAEAA5988}"/>
          </ac:spMkLst>
        </pc:spChg>
        <pc:spChg chg="mod">
          <ac:chgData name="조건웅" userId="S::20171630@o365.hanbat.ac.kr::babef6e1-a7f3-4f90-ad54-73896324142a" providerId="AD" clId="Web-{06931704-B403-462E-B2F8-0B37D8E8BFC6}" dt="2022-03-15T15:38:51.387" v="134" actId="20577"/>
          <ac:spMkLst>
            <pc:docMk/>
            <pc:sldMk cId="1826641231" sldId="721"/>
            <ac:spMk id="22" creationId="{704B37DF-A118-45FB-86BB-AB771C05711D}"/>
          </ac:spMkLst>
        </pc:spChg>
        <pc:picChg chg="mod">
          <ac:chgData name="조건웅" userId="S::20171630@o365.hanbat.ac.kr::babef6e1-a7f3-4f90-ad54-73896324142a" providerId="AD" clId="Web-{06931704-B403-462E-B2F8-0B37D8E8BFC6}" dt="2022-03-15T15:56:35.188" v="190" actId="1076"/>
          <ac:picMkLst>
            <pc:docMk/>
            <pc:sldMk cId="1826641231" sldId="721"/>
            <ac:picMk id="24" creationId="{3174B0B6-8B9E-43DB-A01A-58FE03FEC14D}"/>
          </ac:picMkLst>
        </pc:picChg>
      </pc:sldChg>
      <pc:sldChg chg="addSp delSp modSp">
        <pc:chgData name="조건웅" userId="S::20171630@o365.hanbat.ac.kr::babef6e1-a7f3-4f90-ad54-73896324142a" providerId="AD" clId="Web-{06931704-B403-462E-B2F8-0B37D8E8BFC6}" dt="2022-03-15T15:50:14.101" v="187"/>
        <pc:sldMkLst>
          <pc:docMk/>
          <pc:sldMk cId="4078994039" sldId="739"/>
        </pc:sldMkLst>
        <pc:spChg chg="mod">
          <ac:chgData name="조건웅" userId="S::20171630@o365.hanbat.ac.kr::babef6e1-a7f3-4f90-ad54-73896324142a" providerId="AD" clId="Web-{06931704-B403-462E-B2F8-0B37D8E8BFC6}" dt="2022-03-15T15:41:50.427" v="179" actId="20577"/>
          <ac:spMkLst>
            <pc:docMk/>
            <pc:sldMk cId="4078994039" sldId="739"/>
            <ac:spMk id="14" creationId="{06CA46F2-77B8-4310-854D-E76CF9B94146}"/>
          </ac:spMkLst>
        </pc:spChg>
        <pc:spChg chg="mod">
          <ac:chgData name="조건웅" userId="S::20171630@o365.hanbat.ac.kr::babef6e1-a7f3-4f90-ad54-73896324142a" providerId="AD" clId="Web-{06931704-B403-462E-B2F8-0B37D8E8BFC6}" dt="2022-03-15T15:40:38.019" v="174" actId="20577"/>
          <ac:spMkLst>
            <pc:docMk/>
            <pc:sldMk cId="4078994039" sldId="739"/>
            <ac:spMk id="23" creationId="{9EA756E2-75D4-46D2-991C-8642AA028D5D}"/>
          </ac:spMkLst>
        </pc:spChg>
        <pc:picChg chg="add del mod">
          <ac:chgData name="조건웅" userId="S::20171630@o365.hanbat.ac.kr::babef6e1-a7f3-4f90-ad54-73896324142a" providerId="AD" clId="Web-{06931704-B403-462E-B2F8-0B37D8E8BFC6}" dt="2022-03-15T15:49:00.614" v="183"/>
          <ac:picMkLst>
            <pc:docMk/>
            <pc:sldMk cId="4078994039" sldId="739"/>
            <ac:picMk id="3" creationId="{8551D4B5-B07A-4E95-8196-126C9797B901}"/>
          </ac:picMkLst>
        </pc:picChg>
        <pc:picChg chg="add del mod">
          <ac:chgData name="조건웅" userId="S::20171630@o365.hanbat.ac.kr::babef6e1-a7f3-4f90-ad54-73896324142a" providerId="AD" clId="Web-{06931704-B403-462E-B2F8-0B37D8E8BFC6}" dt="2022-03-15T15:50:14.101" v="187"/>
          <ac:picMkLst>
            <pc:docMk/>
            <pc:sldMk cId="4078994039" sldId="739"/>
            <ac:picMk id="4" creationId="{BAF106DA-092C-4DF0-BAD2-B3C5D8B5C291}"/>
          </ac:picMkLst>
        </pc:picChg>
      </pc:sldChg>
    </pc:docChg>
  </pc:docChgLst>
  <pc:docChgLst>
    <pc:chgData name="정승민" userId="S::20171627@o365.hanbat.ac.kr::9fc26c9a-425e-4fe5-9126-86f59521cbb7" providerId="AD" clId="Web-{6A625663-A5E0-415E-AE17-9200AA752B2F}"/>
    <pc:docChg chg="addSld delSld modSld">
      <pc:chgData name="정승민" userId="S::20171627@o365.hanbat.ac.kr::9fc26c9a-425e-4fe5-9126-86f59521cbb7" providerId="AD" clId="Web-{6A625663-A5E0-415E-AE17-9200AA752B2F}" dt="2022-03-15T14:05:24.950" v="202" actId="1076"/>
      <pc:docMkLst>
        <pc:docMk/>
      </pc:docMkLst>
      <pc:sldChg chg="delSp modSp">
        <pc:chgData name="정승민" userId="S::20171627@o365.hanbat.ac.kr::9fc26c9a-425e-4fe5-9126-86f59521cbb7" providerId="AD" clId="Web-{6A625663-A5E0-415E-AE17-9200AA752B2F}" dt="2022-03-15T13:26:36.174" v="19"/>
        <pc:sldMkLst>
          <pc:docMk/>
          <pc:sldMk cId="723810305" sldId="256"/>
        </pc:sldMkLst>
        <pc:spChg chg="mod">
          <ac:chgData name="정승민" userId="S::20171627@o365.hanbat.ac.kr::9fc26c9a-425e-4fe5-9126-86f59521cbb7" providerId="AD" clId="Web-{6A625663-A5E0-415E-AE17-9200AA752B2F}" dt="2022-03-15T13:26:26.393" v="18" actId="20577"/>
          <ac:spMkLst>
            <pc:docMk/>
            <pc:sldMk cId="723810305" sldId="256"/>
            <ac:spMk id="3" creationId="{00000000-0000-0000-0000-000000000000}"/>
          </ac:spMkLst>
        </pc:spChg>
        <pc:spChg chg="del">
          <ac:chgData name="정승민" userId="S::20171627@o365.hanbat.ac.kr::9fc26c9a-425e-4fe5-9126-86f59521cbb7" providerId="AD" clId="Web-{6A625663-A5E0-415E-AE17-9200AA752B2F}" dt="2022-03-15T13:26:36.174" v="19"/>
          <ac:spMkLst>
            <pc:docMk/>
            <pc:sldMk cId="723810305" sldId="256"/>
            <ac:spMk id="4" creationId="{58ADF782-4D90-4CF7-A5D2-AA7104F1572C}"/>
          </ac:spMkLst>
        </pc:spChg>
      </pc:sldChg>
      <pc:sldChg chg="delSp modSp">
        <pc:chgData name="정승민" userId="S::20171627@o365.hanbat.ac.kr::9fc26c9a-425e-4fe5-9126-86f59521cbb7" providerId="AD" clId="Web-{6A625663-A5E0-415E-AE17-9200AA752B2F}" dt="2022-03-15T13:40:49.048" v="85"/>
        <pc:sldMkLst>
          <pc:docMk/>
          <pc:sldMk cId="2754038311" sldId="463"/>
        </pc:sldMkLst>
        <pc:spChg chg="mod">
          <ac:chgData name="정승민" userId="S::20171627@o365.hanbat.ac.kr::9fc26c9a-425e-4fe5-9126-86f59521cbb7" providerId="AD" clId="Web-{6A625663-A5E0-415E-AE17-9200AA752B2F}" dt="2022-03-15T13:40:45.126" v="84" actId="20577"/>
          <ac:spMkLst>
            <pc:docMk/>
            <pc:sldMk cId="2754038311" sldId="463"/>
            <ac:spMk id="3" creationId="{00000000-0000-0000-0000-000000000000}"/>
          </ac:spMkLst>
        </pc:spChg>
        <pc:spChg chg="del">
          <ac:chgData name="정승민" userId="S::20171627@o365.hanbat.ac.kr::9fc26c9a-425e-4fe5-9126-86f59521cbb7" providerId="AD" clId="Web-{6A625663-A5E0-415E-AE17-9200AA752B2F}" dt="2022-03-15T13:40:49.048" v="85"/>
          <ac:spMkLst>
            <pc:docMk/>
            <pc:sldMk cId="2754038311" sldId="463"/>
            <ac:spMk id="4" creationId="{DD84C207-EA82-40FD-9084-0D58CF142557}"/>
          </ac:spMkLst>
        </pc:spChg>
      </pc:sldChg>
      <pc:sldChg chg="addSp delSp modSp">
        <pc:chgData name="정승민" userId="S::20171627@o365.hanbat.ac.kr::9fc26c9a-425e-4fe5-9126-86f59521cbb7" providerId="AD" clId="Web-{6A625663-A5E0-415E-AE17-9200AA752B2F}" dt="2022-03-15T14:01:58.257" v="158" actId="1076"/>
        <pc:sldMkLst>
          <pc:docMk/>
          <pc:sldMk cId="2360428581" sldId="719"/>
        </pc:sldMkLst>
        <pc:spChg chg="add">
          <ac:chgData name="정승민" userId="S::20171627@o365.hanbat.ac.kr::9fc26c9a-425e-4fe5-9126-86f59521cbb7" providerId="AD" clId="Web-{6A625663-A5E0-415E-AE17-9200AA752B2F}" dt="2022-03-15T13:58:39.517" v="117"/>
          <ac:spMkLst>
            <pc:docMk/>
            <pc:sldMk cId="2360428581" sldId="719"/>
            <ac:spMk id="8" creationId="{03D3B0B0-7DC1-485E-BD62-8A86AC4BE1A2}"/>
          </ac:spMkLst>
        </pc:spChg>
        <pc:spChg chg="add del mod">
          <ac:chgData name="정승민" userId="S::20171627@o365.hanbat.ac.kr::9fc26c9a-425e-4fe5-9126-86f59521cbb7" providerId="AD" clId="Web-{6A625663-A5E0-415E-AE17-9200AA752B2F}" dt="2022-03-15T13:59:17.502" v="124"/>
          <ac:spMkLst>
            <pc:docMk/>
            <pc:sldMk cId="2360428581" sldId="719"/>
            <ac:spMk id="9" creationId="{E2397ABC-FE34-427D-9CFF-A975F760E658}"/>
          </ac:spMkLst>
        </pc:spChg>
        <pc:spChg chg="mod">
          <ac:chgData name="정승민" userId="S::20171627@o365.hanbat.ac.kr::9fc26c9a-425e-4fe5-9126-86f59521cbb7" providerId="AD" clId="Web-{6A625663-A5E0-415E-AE17-9200AA752B2F}" dt="2022-03-15T14:01:58.257" v="158" actId="1076"/>
          <ac:spMkLst>
            <pc:docMk/>
            <pc:sldMk cId="2360428581" sldId="719"/>
            <ac:spMk id="14" creationId="{F1F6CF43-6060-49F9-B110-2F56C8ACE178}"/>
          </ac:spMkLst>
        </pc:spChg>
        <pc:spChg chg="mod">
          <ac:chgData name="정승민" userId="S::20171627@o365.hanbat.ac.kr::9fc26c9a-425e-4fe5-9126-86f59521cbb7" providerId="AD" clId="Web-{6A625663-A5E0-415E-AE17-9200AA752B2F}" dt="2022-03-15T14:01:50.413" v="156" actId="1076"/>
          <ac:spMkLst>
            <pc:docMk/>
            <pc:sldMk cId="2360428581" sldId="719"/>
            <ac:spMk id="18" creationId="{D14360AB-B9C6-4560-B092-AA3D407F6A33}"/>
          </ac:spMkLst>
        </pc:spChg>
        <pc:spChg chg="mod">
          <ac:chgData name="정승민" userId="S::20171627@o365.hanbat.ac.kr::9fc26c9a-425e-4fe5-9126-86f59521cbb7" providerId="AD" clId="Web-{6A625663-A5E0-415E-AE17-9200AA752B2F}" dt="2022-03-15T14:00:50.333" v="140" actId="1076"/>
          <ac:spMkLst>
            <pc:docMk/>
            <pc:sldMk cId="2360428581" sldId="719"/>
            <ac:spMk id="22" creationId="{F2861FCF-5BBF-4D92-BB7D-10DCA3DD4A63}"/>
          </ac:spMkLst>
        </pc:spChg>
        <pc:spChg chg="mod">
          <ac:chgData name="정승민" userId="S::20171627@o365.hanbat.ac.kr::9fc26c9a-425e-4fe5-9126-86f59521cbb7" providerId="AD" clId="Web-{6A625663-A5E0-415E-AE17-9200AA752B2F}" dt="2022-03-15T14:01:50.397" v="155" actId="1076"/>
          <ac:spMkLst>
            <pc:docMk/>
            <pc:sldMk cId="2360428581" sldId="719"/>
            <ac:spMk id="23" creationId="{6B02F319-4D2D-4E1E-8979-A7CC7F243CE8}"/>
          </ac:spMkLst>
        </pc:spChg>
        <pc:spChg chg="del">
          <ac:chgData name="정승민" userId="S::20171627@o365.hanbat.ac.kr::9fc26c9a-425e-4fe5-9126-86f59521cbb7" providerId="AD" clId="Web-{6A625663-A5E0-415E-AE17-9200AA752B2F}" dt="2022-03-15T13:53:30.508" v="99"/>
          <ac:spMkLst>
            <pc:docMk/>
            <pc:sldMk cId="2360428581" sldId="719"/>
            <ac:spMk id="25" creationId="{B725A7C2-3132-4528-8CC4-E6435AB0BDBA}"/>
          </ac:spMkLst>
        </pc:spChg>
        <pc:spChg chg="mod">
          <ac:chgData name="정승민" userId="S::20171627@o365.hanbat.ac.kr::9fc26c9a-425e-4fe5-9126-86f59521cbb7" providerId="AD" clId="Web-{6A625663-A5E0-415E-AE17-9200AA752B2F}" dt="2022-03-15T14:00:28.379" v="136" actId="1076"/>
          <ac:spMkLst>
            <pc:docMk/>
            <pc:sldMk cId="2360428581" sldId="719"/>
            <ac:spMk id="27" creationId="{BCD57F35-9E0E-45FB-8132-1A495FD18E21}"/>
          </ac:spMkLst>
        </pc:spChg>
        <pc:spChg chg="mod">
          <ac:chgData name="정승민" userId="S::20171627@o365.hanbat.ac.kr::9fc26c9a-425e-4fe5-9126-86f59521cbb7" providerId="AD" clId="Web-{6A625663-A5E0-415E-AE17-9200AA752B2F}" dt="2022-03-15T14:01:58.241" v="157" actId="1076"/>
          <ac:spMkLst>
            <pc:docMk/>
            <pc:sldMk cId="2360428581" sldId="719"/>
            <ac:spMk id="28" creationId="{BEC42770-D62A-406C-8921-0C89CD0937BB}"/>
          </ac:spMkLst>
        </pc:spChg>
        <pc:picChg chg="del mod">
          <ac:chgData name="정승민" userId="S::20171627@o365.hanbat.ac.kr::9fc26c9a-425e-4fe5-9126-86f59521cbb7" providerId="AD" clId="Web-{6A625663-A5E0-415E-AE17-9200AA752B2F}" dt="2022-03-15T14:01:33.490" v="152"/>
          <ac:picMkLst>
            <pc:docMk/>
            <pc:sldMk cId="2360428581" sldId="719"/>
            <ac:picMk id="10" creationId="{5FEC5715-04AD-445E-881D-721419EAC0A3}"/>
          </ac:picMkLst>
        </pc:picChg>
        <pc:cxnChg chg="mod">
          <ac:chgData name="정승민" userId="S::20171627@o365.hanbat.ac.kr::9fc26c9a-425e-4fe5-9126-86f59521cbb7" providerId="AD" clId="Web-{6A625663-A5E0-415E-AE17-9200AA752B2F}" dt="2022-03-15T14:01:43.256" v="154" actId="1076"/>
          <ac:cxnSpMkLst>
            <pc:docMk/>
            <pc:sldMk cId="2360428581" sldId="719"/>
            <ac:cxnSpMk id="24" creationId="{3E81B297-B79B-4BD3-88ED-3D43648701A6}"/>
          </ac:cxnSpMkLst>
        </pc:cxnChg>
        <pc:cxnChg chg="mod">
          <ac:chgData name="정승민" userId="S::20171627@o365.hanbat.ac.kr::9fc26c9a-425e-4fe5-9126-86f59521cbb7" providerId="AD" clId="Web-{6A625663-A5E0-415E-AE17-9200AA752B2F}" dt="2022-03-15T14:01:40.100" v="153" actId="1076"/>
          <ac:cxnSpMkLst>
            <pc:docMk/>
            <pc:sldMk cId="2360428581" sldId="719"/>
            <ac:cxnSpMk id="29" creationId="{BF9BC029-E875-4516-B04A-885988B87183}"/>
          </ac:cxnSpMkLst>
        </pc:cxnChg>
      </pc:sldChg>
      <pc:sldChg chg="addSp modSp">
        <pc:chgData name="정승민" userId="S::20171627@o365.hanbat.ac.kr::9fc26c9a-425e-4fe5-9126-86f59521cbb7" providerId="AD" clId="Web-{6A625663-A5E0-415E-AE17-9200AA752B2F}" dt="2022-03-15T14:05:24.950" v="202" actId="1076"/>
        <pc:sldMkLst>
          <pc:docMk/>
          <pc:sldMk cId="1309848693" sldId="720"/>
        </pc:sldMkLst>
        <pc:spChg chg="add mod">
          <ac:chgData name="정승민" userId="S::20171627@o365.hanbat.ac.kr::9fc26c9a-425e-4fe5-9126-86f59521cbb7" providerId="AD" clId="Web-{6A625663-A5E0-415E-AE17-9200AA752B2F}" dt="2022-03-15T14:05:09.075" v="189" actId="20577"/>
          <ac:spMkLst>
            <pc:docMk/>
            <pc:sldMk cId="1309848693" sldId="720"/>
            <ac:spMk id="3" creationId="{A9C505F3-39D7-4C40-AE99-31B98FFBBFF6}"/>
          </ac:spMkLst>
        </pc:spChg>
        <pc:spChg chg="mod">
          <ac:chgData name="정승민" userId="S::20171627@o365.hanbat.ac.kr::9fc26c9a-425e-4fe5-9126-86f59521cbb7" providerId="AD" clId="Web-{6A625663-A5E0-415E-AE17-9200AA752B2F}" dt="2022-03-15T14:05:24.919" v="200" actId="1076"/>
          <ac:spMkLst>
            <pc:docMk/>
            <pc:sldMk cId="1309848693" sldId="720"/>
            <ac:spMk id="6" creationId="{BB1E8994-2D1E-44B3-B8DF-8491D4A25FB2}"/>
          </ac:spMkLst>
        </pc:spChg>
        <pc:spChg chg="mod">
          <ac:chgData name="정승민" userId="S::20171627@o365.hanbat.ac.kr::9fc26c9a-425e-4fe5-9126-86f59521cbb7" providerId="AD" clId="Web-{6A625663-A5E0-415E-AE17-9200AA752B2F}" dt="2022-03-15T14:05:24.904" v="199" actId="1076"/>
          <ac:spMkLst>
            <pc:docMk/>
            <pc:sldMk cId="1309848693" sldId="720"/>
            <ac:spMk id="7" creationId="{549D8260-1374-4E0A-9A65-0640A45BA6C9}"/>
          </ac:spMkLst>
        </pc:spChg>
        <pc:spChg chg="mod">
          <ac:chgData name="정승민" userId="S::20171627@o365.hanbat.ac.kr::9fc26c9a-425e-4fe5-9126-86f59521cbb7" providerId="AD" clId="Web-{6A625663-A5E0-415E-AE17-9200AA752B2F}" dt="2022-03-15T14:05:24.935" v="201" actId="1076"/>
          <ac:spMkLst>
            <pc:docMk/>
            <pc:sldMk cId="1309848693" sldId="720"/>
            <ac:spMk id="14" creationId="{06CA46F2-77B8-4310-854D-E76CF9B94146}"/>
          </ac:spMkLst>
        </pc:spChg>
        <pc:spChg chg="mod">
          <ac:chgData name="정승민" userId="S::20171627@o365.hanbat.ac.kr::9fc26c9a-425e-4fe5-9126-86f59521cbb7" providerId="AD" clId="Web-{6A625663-A5E0-415E-AE17-9200AA752B2F}" dt="2022-03-15T14:05:24.950" v="202" actId="1076"/>
          <ac:spMkLst>
            <pc:docMk/>
            <pc:sldMk cId="1309848693" sldId="720"/>
            <ac:spMk id="16" creationId="{F9D2B756-CCC8-4B13-A26B-11B982E1A1BF}"/>
          </ac:spMkLst>
        </pc:spChg>
        <pc:spChg chg="mod">
          <ac:chgData name="정승민" userId="S::20171627@o365.hanbat.ac.kr::9fc26c9a-425e-4fe5-9126-86f59521cbb7" providerId="AD" clId="Web-{6A625663-A5E0-415E-AE17-9200AA752B2F}" dt="2022-03-15T14:05:24.888" v="198" actId="1076"/>
          <ac:spMkLst>
            <pc:docMk/>
            <pc:sldMk cId="1309848693" sldId="720"/>
            <ac:spMk id="24" creationId="{56257D92-2C2A-4493-A973-3B29F89A4817}"/>
          </ac:spMkLst>
        </pc:spChg>
        <pc:picChg chg="mod">
          <ac:chgData name="정승민" userId="S::20171627@o365.hanbat.ac.kr::9fc26c9a-425e-4fe5-9126-86f59521cbb7" providerId="AD" clId="Web-{6A625663-A5E0-415E-AE17-9200AA752B2F}" dt="2022-03-15T13:34:25.235" v="20" actId="1076"/>
          <ac:picMkLst>
            <pc:docMk/>
            <pc:sldMk cId="1309848693" sldId="720"/>
            <ac:picMk id="8" creationId="{807F20F7-B79D-444B-B2DA-B0DAD7DE6C5B}"/>
          </ac:picMkLst>
        </pc:picChg>
        <pc:picChg chg="add mod">
          <ac:chgData name="정승민" userId="S::20171627@o365.hanbat.ac.kr::9fc26c9a-425e-4fe5-9126-86f59521cbb7" providerId="AD" clId="Web-{6A625663-A5E0-415E-AE17-9200AA752B2F}" dt="2022-03-15T14:03:11.853" v="159" actId="1076"/>
          <ac:picMkLst>
            <pc:docMk/>
            <pc:sldMk cId="1309848693" sldId="720"/>
            <ac:picMk id="11" creationId="{87CC284E-B57A-4301-A16B-3D6AAB0FEF6C}"/>
          </ac:picMkLst>
        </pc:picChg>
        <pc:picChg chg="add mod">
          <ac:chgData name="정승민" userId="S::20171627@o365.hanbat.ac.kr::9fc26c9a-425e-4fe5-9126-86f59521cbb7" providerId="AD" clId="Web-{6A625663-A5E0-415E-AE17-9200AA752B2F}" dt="2022-03-15T14:03:16.775" v="160" actId="1076"/>
          <ac:picMkLst>
            <pc:docMk/>
            <pc:sldMk cId="1309848693" sldId="720"/>
            <ac:picMk id="12" creationId="{614983A7-D5D3-4140-8BE0-CAFC97EA317C}"/>
          </ac:picMkLst>
        </pc:picChg>
        <pc:picChg chg="add mod">
          <ac:chgData name="정승민" userId="S::20171627@o365.hanbat.ac.kr::9fc26c9a-425e-4fe5-9126-86f59521cbb7" providerId="AD" clId="Web-{6A625663-A5E0-415E-AE17-9200AA752B2F}" dt="2022-03-15T13:36:29.426" v="40" actId="14100"/>
          <ac:picMkLst>
            <pc:docMk/>
            <pc:sldMk cId="1309848693" sldId="720"/>
            <ac:picMk id="13" creationId="{6573CC44-CF7D-40A0-8D15-86FE9BE7C255}"/>
          </ac:picMkLst>
        </pc:picChg>
      </pc:sldChg>
      <pc:sldChg chg="delSp modSp">
        <pc:chgData name="정승민" userId="S::20171627@o365.hanbat.ac.kr::9fc26c9a-425e-4fe5-9126-86f59521cbb7" providerId="AD" clId="Web-{6A625663-A5E0-415E-AE17-9200AA752B2F}" dt="2022-03-15T13:42:39.254" v="96"/>
        <pc:sldMkLst>
          <pc:docMk/>
          <pc:sldMk cId="1511542939" sldId="735"/>
        </pc:sldMkLst>
        <pc:picChg chg="del mod">
          <ac:chgData name="정승민" userId="S::20171627@o365.hanbat.ac.kr::9fc26c9a-425e-4fe5-9126-86f59521cbb7" providerId="AD" clId="Web-{6A625663-A5E0-415E-AE17-9200AA752B2F}" dt="2022-03-15T13:42:39.254" v="96"/>
          <ac:picMkLst>
            <pc:docMk/>
            <pc:sldMk cId="1511542939" sldId="735"/>
            <ac:picMk id="6" creationId="{4DCDD11D-178B-4336-857E-D262F7EE3C2A}"/>
          </ac:picMkLst>
        </pc:picChg>
      </pc:sldChg>
      <pc:sldChg chg="del">
        <pc:chgData name="정승민" userId="S::20171627@o365.hanbat.ac.kr::9fc26c9a-425e-4fe5-9126-86f59521cbb7" providerId="AD" clId="Web-{6A625663-A5E0-415E-AE17-9200AA752B2F}" dt="2022-03-15T13:42:20.535" v="88"/>
        <pc:sldMkLst>
          <pc:docMk/>
          <pc:sldMk cId="1787749090" sldId="737"/>
        </pc:sldMkLst>
      </pc:sldChg>
      <pc:sldChg chg="delSp modSp add replId">
        <pc:chgData name="정승민" userId="S::20171627@o365.hanbat.ac.kr::9fc26c9a-425e-4fe5-9126-86f59521cbb7" providerId="AD" clId="Web-{6A625663-A5E0-415E-AE17-9200AA752B2F}" dt="2022-03-15T13:43:29.443" v="98" actId="1076"/>
        <pc:sldMkLst>
          <pc:docMk/>
          <pc:sldMk cId="2255819582" sldId="738"/>
        </pc:sldMkLst>
        <pc:picChg chg="del">
          <ac:chgData name="정승민" userId="S::20171627@o365.hanbat.ac.kr::9fc26c9a-425e-4fe5-9126-86f59521cbb7" providerId="AD" clId="Web-{6A625663-A5E0-415E-AE17-9200AA752B2F}" dt="2022-03-15T13:42:23.394" v="90"/>
          <ac:picMkLst>
            <pc:docMk/>
            <pc:sldMk cId="2255819582" sldId="738"/>
            <ac:picMk id="4" creationId="{B04E4111-5EC8-43F9-BD79-C6FDEE8D4B4D}"/>
          </ac:picMkLst>
        </pc:picChg>
        <pc:picChg chg="del">
          <ac:chgData name="정승민" userId="S::20171627@o365.hanbat.ac.kr::9fc26c9a-425e-4fe5-9126-86f59521cbb7" providerId="AD" clId="Web-{6A625663-A5E0-415E-AE17-9200AA752B2F}" dt="2022-03-15T13:42:23.066" v="89"/>
          <ac:picMkLst>
            <pc:docMk/>
            <pc:sldMk cId="2255819582" sldId="738"/>
            <ac:picMk id="5" creationId="{D528558F-5CA5-4A42-B800-406C915880A8}"/>
          </ac:picMkLst>
        </pc:picChg>
        <pc:picChg chg="mod">
          <ac:chgData name="정승민" userId="S::20171627@o365.hanbat.ac.kr::9fc26c9a-425e-4fe5-9126-86f59521cbb7" providerId="AD" clId="Web-{6A625663-A5E0-415E-AE17-9200AA752B2F}" dt="2022-03-15T13:42:33.222" v="95" actId="1076"/>
          <ac:picMkLst>
            <pc:docMk/>
            <pc:sldMk cId="2255819582" sldId="738"/>
            <ac:picMk id="6" creationId="{4DCDD11D-178B-4336-857E-D262F7EE3C2A}"/>
          </ac:picMkLst>
        </pc:picChg>
        <pc:picChg chg="mod">
          <ac:chgData name="정승민" userId="S::20171627@o365.hanbat.ac.kr::9fc26c9a-425e-4fe5-9126-86f59521cbb7" providerId="AD" clId="Web-{6A625663-A5E0-415E-AE17-9200AA752B2F}" dt="2022-03-15T13:43:29.443" v="98" actId="1076"/>
          <ac:picMkLst>
            <pc:docMk/>
            <pc:sldMk cId="2255819582" sldId="738"/>
            <ac:picMk id="7" creationId="{7D716B7A-9E97-42DB-B7F0-BA3D0C59CAE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병리학자 인력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전문인력 현황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8D-4AD4-8112-A55EEB0A2C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8D-4AD4-8112-A55EEB0A2C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8D-4AD4-8112-A55EEB0A2C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8D-4AD4-8112-A55EEB0A2C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3B2E7A2-63BC-456A-AA9D-584279572EDD}" type="CATEGORYNAME">
                      <a:rPr lang="ko-KR" altLang="en-US" sz="1050"/>
                      <a:pPr/>
                      <a:t>[범주 이름]</a:t>
                    </a:fld>
                    <a:r>
                      <a:rPr lang="ko-KR" altLang="en-US" sz="1050" baseline="0"/>
                      <a:t>
</a:t>
                    </a:r>
                    <a:fld id="{2FA48CF9-A0BE-4C8E-9D77-F638B49B5178}" type="PERCENTAGE">
                      <a:rPr lang="en-US" altLang="ko-KR" sz="1050" baseline="0"/>
                      <a:pPr/>
                      <a:t>[백분율]</a:t>
                    </a:fld>
                    <a:endParaRPr lang="ko-KR" altLang="en-US" sz="1050" baseline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8D-4AD4-8112-A55EEB0A2CB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0B89225-86E7-41B9-9F11-EF90CE71373D}" type="CATEGORYNAME">
                      <a:rPr lang="ko-KR" altLang="en-US" sz="1050"/>
                      <a:pPr/>
                      <a:t>[범주 이름]</a:t>
                    </a:fld>
                    <a:r>
                      <a:rPr lang="ko-KR" altLang="en-US" baseline="0"/>
                      <a:t>
</a:t>
                    </a:r>
                    <a:fld id="{A7892651-3275-42B8-8EA3-72D6DB1C0029}" type="PERCENTAGE">
                      <a:rPr lang="en-US" altLang="ko-KR" baseline="0"/>
                      <a:pPr/>
                      <a:t>[백분율]</a:t>
                    </a:fld>
                    <a:endParaRPr lang="ko-KR" altLang="en-US" baseline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8D-4AD4-8112-A55EEB0A2CBC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현재 인력 수</c:v>
                </c:pt>
                <c:pt idx="1">
                  <c:v>필요 인력 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7.3</c:v>
                </c:pt>
                <c:pt idx="1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8D-4AD4-8112-A55EEB0A2CB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1C909-E951-4728-9602-0FE1A7AB0C8E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748F8-B511-419F-B792-0D0B5F8DC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9B748F8-B511-419F-B792-0D0B5F8DCDB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-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ü"/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164219" y="6356352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C720A-7109-4AC0-91E1-2A4DD48F04CB}" type="slidenum">
              <a:rPr lang="ko-KR" altLang="en-US" sz="900" smtClean="0"/>
              <a:pPr/>
              <a:t>‹#›</a:t>
            </a:fld>
            <a:endParaRPr lang="ko-KR" altLang="en-US" sz="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-예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defRPr sz="2000"/>
            </a:lvl1pPr>
            <a:lvl2pPr marL="685800" indent="-228600">
              <a:buFont typeface="Wingdings" pitchFamily="2" charset="2"/>
              <a:buChar char="ü"/>
              <a:defRPr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164219" y="6356352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C720A-7109-4AC0-91E1-2A4DD48F04CB}" type="slidenum">
              <a:rPr lang="ko-KR" altLang="en-US" sz="900" smtClean="0"/>
              <a:pPr/>
              <a:t>‹#›</a:t>
            </a:fld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50008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D9E698A5-16FB-BC4E-9290-190D8CDD69E6}"/>
              </a:ext>
            </a:extLst>
          </p:cNvPr>
          <p:cNvSpPr txBox="1">
            <a:spLocks/>
          </p:cNvSpPr>
          <p:nvPr userDrawn="1"/>
        </p:nvSpPr>
        <p:spPr>
          <a:xfrm>
            <a:off x="9164219" y="6356352"/>
            <a:ext cx="27432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C720A-7109-4AC0-91E1-2A4DD48F04CB}" type="slidenum">
              <a:rPr lang="ko-KR" altLang="en-US" sz="900" smtClean="0"/>
              <a:pPr/>
              <a:t>‹#›</a:t>
            </a:fld>
            <a:endParaRPr lang="ko-KR" altLang="en-US"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28170" y="6237312"/>
            <a:ext cx="439241" cy="439240"/>
            <a:chOff x="186858" y="6096003"/>
            <a:chExt cx="580550" cy="580549"/>
          </a:xfrm>
          <a:solidFill>
            <a:schemeClr val="bg1">
              <a:lumMod val="95000"/>
            </a:schemeClr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GeosansLight" panose="02000603020000020003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51"/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887756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2F3A46"/>
                </a:solidFill>
              </a:defRPr>
            </a:lvl1pPr>
            <a:lvl2pPr marL="457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6" y="3078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2F3A4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797" y="100100"/>
            <a:ext cx="1627773" cy="451143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70" y="6237313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" y="6361475"/>
            <a:ext cx="250217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1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9" r:id="rId3"/>
    <p:sldLayoutId id="2147483668" r:id="rId4"/>
    <p:sldLayoutId id="214748367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2800" y="1620000"/>
            <a:ext cx="11304000" cy="2520000"/>
          </a:xfrm>
        </p:spPr>
        <p:txBody>
          <a:bodyPr anchor="ctr">
            <a:noAutofit/>
          </a:bodyPr>
          <a:lstStyle/>
          <a:p>
            <a:r>
              <a:rPr lang="ko-KR" altLang="en-US" sz="5000" b="1" err="1"/>
              <a:t>캡스톤</a:t>
            </a:r>
            <a:r>
              <a:rPr lang="ko-KR" altLang="en-US" sz="5000" b="1"/>
              <a:t> 디자인 </a:t>
            </a:r>
            <a:r>
              <a:rPr lang="en-US" altLang="ko-KR" sz="5000" b="1"/>
              <a:t>I  </a:t>
            </a:r>
            <a:r>
              <a:rPr lang="ko-KR" altLang="en-US" sz="5000" b="1"/>
              <a:t>계획발표</a:t>
            </a:r>
            <a:r>
              <a:rPr lang="en-US" altLang="ko-KR" sz="5000" b="1"/>
              <a:t>: </a:t>
            </a:r>
            <a:br>
              <a:rPr lang="en-US" altLang="ko-KR" sz="4500" b="1"/>
            </a:br>
            <a:r>
              <a:rPr lang="ko-KR" altLang="en-US" sz="3500" b="1">
                <a:solidFill>
                  <a:srgbClr val="0070C0"/>
                </a:solidFill>
              </a:rPr>
              <a:t>조직 및 병리 사진 지능화 분석 시스템 개발</a:t>
            </a:r>
            <a:endParaRPr lang="ko-KR" altLang="en-US" sz="3500">
              <a:solidFill>
                <a:srgbClr val="0070C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22800" y="4320000"/>
            <a:ext cx="5544000" cy="180000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>
                <a:ea typeface="맑은 고딕"/>
              </a:rPr>
              <a:t>20171627 </a:t>
            </a:r>
            <a:r>
              <a:rPr lang="ko-KR" altLang="en-US" sz="2800" b="1">
                <a:ea typeface="맑은 고딕"/>
              </a:rPr>
              <a:t>정승민</a:t>
            </a:r>
            <a:endParaRPr lang="en-US" altLang="ko-KR" sz="2800" b="1">
              <a:ea typeface="맑은 고딕"/>
            </a:endParaRPr>
          </a:p>
          <a:p>
            <a:pPr>
              <a:lnSpc>
                <a:spcPct val="100000"/>
              </a:lnSpc>
            </a:pPr>
            <a:r>
              <a:rPr lang="en-US" altLang="ko-KR" sz="2800" b="1">
                <a:ea typeface="맑은 고딕"/>
              </a:rPr>
              <a:t>20171630 </a:t>
            </a:r>
            <a:r>
              <a:rPr lang="ko-KR" altLang="en-US" sz="2800" b="1" err="1">
                <a:ea typeface="맑은 고딕"/>
              </a:rPr>
              <a:t>조건웅</a:t>
            </a:r>
            <a:endParaRPr lang="ko-KR" altLang="en-US" sz="2800" b="1">
              <a:ea typeface="맑은 고딕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ko-KR" altLang="en-US" sz="2800" b="1">
                <a:ea typeface="맑은 고딕"/>
                <a:cs typeface="Calibri"/>
              </a:rPr>
              <a:t>지도 교수님 : 김태훈</a:t>
            </a:r>
          </a:p>
        </p:txBody>
      </p:sp>
    </p:spTree>
    <p:extLst>
      <p:ext uri="{BB962C8B-B14F-4D97-AF65-F5344CB8AC3E}">
        <p14:creationId xmlns:p14="http://schemas.microsoft.com/office/powerpoint/2010/main" val="72381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6257D92-2C2A-4493-A973-3B29F89A4817}"/>
              </a:ext>
            </a:extLst>
          </p:cNvPr>
          <p:cNvSpPr/>
          <p:nvPr/>
        </p:nvSpPr>
        <p:spPr>
          <a:xfrm>
            <a:off x="767440" y="1869417"/>
            <a:ext cx="3871606" cy="403931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3D6206-6BCF-634D-B187-42E33A96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/>
          <a:lstStyle/>
          <a:p>
            <a:r>
              <a:rPr kumimoji="1" lang="ko-KR" altLang="en-US" b="1">
                <a:ea typeface="맑은 고딕"/>
              </a:rPr>
              <a:t>추진 내용 및 방법 </a:t>
            </a:r>
            <a:r>
              <a:rPr kumimoji="1" lang="en-US" altLang="ko-KR" b="1">
                <a:ea typeface="맑은 고딕"/>
              </a:rPr>
              <a:t>(1/3)</a:t>
            </a:r>
            <a:endParaRPr kumimoji="1" lang="ko-Kore-KR" altLang="en-US" b="1">
              <a:ea typeface="맑은 고딕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9D8260-1374-4E0A-9A65-0640A45BA6C9}"/>
              </a:ext>
            </a:extLst>
          </p:cNvPr>
          <p:cNvSpPr/>
          <p:nvPr/>
        </p:nvSpPr>
        <p:spPr>
          <a:xfrm>
            <a:off x="767439" y="1770936"/>
            <a:ext cx="3871607" cy="15673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1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E8994-2D1E-44B3-B8DF-8491D4A25FB2}"/>
              </a:ext>
            </a:extLst>
          </p:cNvPr>
          <p:cNvSpPr txBox="1"/>
          <p:nvPr/>
        </p:nvSpPr>
        <p:spPr>
          <a:xfrm>
            <a:off x="719719" y="2070236"/>
            <a:ext cx="326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+mj-ea"/>
                <a:ea typeface="+mj-ea"/>
              </a:rPr>
              <a:t>(1) </a:t>
            </a:r>
            <a:r>
              <a:rPr lang="ko-KR" altLang="en-US" sz="1600" b="1">
                <a:latin typeface="+mj-ea"/>
                <a:ea typeface="+mj-ea"/>
              </a:rPr>
              <a:t>의료 영상 데이터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CA46F2-77B8-4310-854D-E76CF9B94146}"/>
              </a:ext>
            </a:extLst>
          </p:cNvPr>
          <p:cNvSpPr txBox="1"/>
          <p:nvPr/>
        </p:nvSpPr>
        <p:spPr>
          <a:xfrm>
            <a:off x="767439" y="2669144"/>
            <a:ext cx="387160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prstClr val="black"/>
                </a:solidFill>
                <a:latin typeface="+mj-ea"/>
                <a:ea typeface="+mj-ea"/>
              </a:rPr>
              <a:t>제공받은 의료영상에 대한 이해 및 요구사항 식별</a:t>
            </a:r>
            <a:endParaRPr lang="en-US" altLang="ko-KR" sz="160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+mj-ea"/>
                <a:ea typeface="+mj-ea"/>
              </a:rPr>
              <a:t>제공받은 의료영상 데이터 </a:t>
            </a:r>
            <a:r>
              <a:rPr lang="en-US" altLang="ko-KR" sz="1600">
                <a:latin typeface="+mj-ea"/>
                <a:ea typeface="+mj-ea"/>
              </a:rPr>
              <a:t>(</a:t>
            </a:r>
            <a:r>
              <a:rPr lang="ko-KR" altLang="en-US" sz="1600">
                <a:latin typeface="+mj-ea"/>
                <a:ea typeface="+mj-ea"/>
              </a:rPr>
              <a:t>실험용 쥐 췌장</a:t>
            </a:r>
            <a:r>
              <a:rPr lang="en-US" altLang="ko-KR" sz="1600">
                <a:latin typeface="+mj-ea"/>
                <a:ea typeface="+mj-ea"/>
              </a:rPr>
              <a:t>) </a:t>
            </a:r>
            <a:r>
              <a:rPr lang="ko-KR" altLang="en-US" sz="1600">
                <a:latin typeface="+mj-ea"/>
                <a:ea typeface="+mj-ea"/>
              </a:rPr>
              <a:t>분석 및 데이터 </a:t>
            </a:r>
            <a:r>
              <a:rPr lang="ko-KR" altLang="en-US" sz="1600" err="1">
                <a:latin typeface="+mj-ea"/>
                <a:ea typeface="+mj-ea"/>
              </a:rPr>
              <a:t>전처리</a:t>
            </a:r>
            <a:endParaRPr lang="en-US" altLang="ko-KR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prstClr val="black"/>
              </a:solidFill>
              <a:latin typeface="+mj-ea"/>
              <a:ea typeface="+mj-ea"/>
            </a:endParaRPr>
          </a:p>
          <a:p>
            <a:pPr algn="r"/>
            <a:r>
              <a:rPr lang="ko-KR" altLang="en-US" sz="1600">
                <a:solidFill>
                  <a:prstClr val="black"/>
                </a:solidFill>
                <a:latin typeface="+mj-ea"/>
                <a:ea typeface="+mj-ea"/>
              </a:rPr>
              <a:t>* 데이터제공</a:t>
            </a:r>
            <a:r>
              <a:rPr lang="en-US" altLang="ko-KR" sz="1600">
                <a:solidFill>
                  <a:prstClr val="black"/>
                </a:solidFill>
                <a:latin typeface="+mj-ea"/>
                <a:ea typeface="+mj-ea"/>
              </a:rPr>
              <a:t>:</a:t>
            </a:r>
            <a:r>
              <a:rPr lang="ko-KR" altLang="en-US" sz="1600">
                <a:solidFill>
                  <a:prstClr val="black"/>
                </a:solidFill>
                <a:latin typeface="+mj-ea"/>
                <a:ea typeface="+mj-ea"/>
              </a:rPr>
              <a:t> 충남대학교 병원</a:t>
            </a:r>
          </a:p>
          <a:p>
            <a:endParaRPr lang="ko-KR" altLang="en-US" sz="160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F9D2B756-CCC8-4B13-A26B-11B982E1A1BF}"/>
              </a:ext>
            </a:extLst>
          </p:cNvPr>
          <p:cNvSpPr/>
          <p:nvPr/>
        </p:nvSpPr>
        <p:spPr>
          <a:xfrm flipV="1">
            <a:off x="767439" y="5864180"/>
            <a:ext cx="3871606" cy="4571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6305B7-A507-45D9-9E2D-C5FC92881855}"/>
              </a:ext>
            </a:extLst>
          </p:cNvPr>
          <p:cNvGrpSpPr/>
          <p:nvPr/>
        </p:nvGrpSpPr>
        <p:grpSpPr>
          <a:xfrm>
            <a:off x="6260875" y="2236116"/>
            <a:ext cx="5483038" cy="5479967"/>
            <a:chOff x="6102724" y="1229701"/>
            <a:chExt cx="5483038" cy="5479967"/>
          </a:xfrm>
        </p:grpSpPr>
        <p:pic>
          <p:nvPicPr>
            <p:cNvPr id="25" name="그림 25" descr="지도이(가) 표시된 사진&#10;&#10;자동 생성된 설명">
              <a:extLst>
                <a:ext uri="{FF2B5EF4-FFF2-40B4-BE49-F238E27FC236}">
                  <a16:creationId xmlns:a16="http://schemas.microsoft.com/office/drawing/2014/main" id="{BA9DA074-2D18-4EF1-97BE-FFB5D889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724" y="1229701"/>
              <a:ext cx="5483038" cy="5479967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6F963B-D68B-41E1-A0BB-86C4456FDBEC}"/>
                </a:ext>
              </a:extLst>
            </p:cNvPr>
            <p:cNvSpPr txBox="1"/>
            <p:nvPr/>
          </p:nvSpPr>
          <p:spPr>
            <a:xfrm>
              <a:off x="6102724" y="6338046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>
                  <a:ea typeface="맑은 고딕"/>
                </a:rPr>
                <a:t>전체 조직사진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A44090-5769-4DE9-BDC5-7ADA23296CFB}"/>
              </a:ext>
            </a:extLst>
          </p:cNvPr>
          <p:cNvGrpSpPr/>
          <p:nvPr/>
        </p:nvGrpSpPr>
        <p:grpSpPr>
          <a:xfrm>
            <a:off x="3212875" y="-1675986"/>
            <a:ext cx="5484970" cy="5484742"/>
            <a:chOff x="992842" y="1093769"/>
            <a:chExt cx="5484970" cy="548474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2A1FC0E-2B70-4A6C-88AD-899B435B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229" y="1093769"/>
              <a:ext cx="5484583" cy="5482694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CE364DA0-5A20-48DB-821B-A5B5B6FC8CC2}"/>
                </a:ext>
              </a:extLst>
            </p:cNvPr>
            <p:cNvSpPr txBox="1"/>
            <p:nvPr/>
          </p:nvSpPr>
          <p:spPr>
            <a:xfrm>
              <a:off x="992842" y="6209179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dirty="0" err="1">
                  <a:solidFill>
                    <a:schemeClr val="bg1"/>
                  </a:solidFill>
                </a:rPr>
                <a:t>DAPI파일</a:t>
              </a:r>
              <a:r>
                <a:rPr lang="ko-KR" dirty="0">
                  <a:solidFill>
                    <a:schemeClr val="bg1"/>
                  </a:solidFill>
                </a:rPr>
                <a:t>(핵 염색)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9344C4-BABF-439A-9447-EF614606837F}"/>
              </a:ext>
            </a:extLst>
          </p:cNvPr>
          <p:cNvGrpSpPr/>
          <p:nvPr/>
        </p:nvGrpSpPr>
        <p:grpSpPr>
          <a:xfrm>
            <a:off x="-1970" y="2895316"/>
            <a:ext cx="5488254" cy="5482929"/>
            <a:chOff x="6094030" y="1227542"/>
            <a:chExt cx="5488254" cy="5482929"/>
          </a:xfrm>
        </p:grpSpPr>
        <p:pic>
          <p:nvPicPr>
            <p:cNvPr id="5" name="그림 7" descr="어두운이(가) 표시된 사진&#10;&#10;자동 생성된 설명">
              <a:extLst>
                <a:ext uri="{FF2B5EF4-FFF2-40B4-BE49-F238E27FC236}">
                  <a16:creationId xmlns:a16="http://schemas.microsoft.com/office/drawing/2014/main" id="{5635AA45-5322-4ADD-A156-A378DF3CF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4030" y="1227542"/>
              <a:ext cx="5488254" cy="548292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AEF679-7FF7-4860-A23D-77C16BCB595A}"/>
                </a:ext>
              </a:extLst>
            </p:cNvPr>
            <p:cNvSpPr txBox="1"/>
            <p:nvPr/>
          </p:nvSpPr>
          <p:spPr>
            <a:xfrm>
              <a:off x="6097121" y="633804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dirty="0" err="1">
                  <a:solidFill>
                    <a:schemeClr val="bg1"/>
                  </a:solidFill>
                </a:rPr>
                <a:t>TRITC파일</a:t>
              </a:r>
              <a:r>
                <a:rPr lang="ko-KR" dirty="0">
                  <a:solidFill>
                    <a:schemeClr val="bg1"/>
                  </a:solidFill>
                </a:rPr>
                <a:t>(베타세포 염색)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CE7E62D-0A53-44A5-A883-82359985AF4B}"/>
              </a:ext>
            </a:extLst>
          </p:cNvPr>
          <p:cNvGrpSpPr/>
          <p:nvPr/>
        </p:nvGrpSpPr>
        <p:grpSpPr>
          <a:xfrm>
            <a:off x="-622708" y="-1604289"/>
            <a:ext cx="5488636" cy="5485972"/>
            <a:chOff x="6091519" y="1228051"/>
            <a:chExt cx="5488636" cy="5485972"/>
          </a:xfrm>
        </p:grpSpPr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19F74CD5-2D43-4622-A1C9-C871BBEED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893" y="1228051"/>
              <a:ext cx="5482262" cy="5485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429959-6561-4AB7-B674-2AB17012B73A}"/>
                </a:ext>
              </a:extLst>
            </p:cNvPr>
            <p:cNvSpPr txBox="1"/>
            <p:nvPr/>
          </p:nvSpPr>
          <p:spPr>
            <a:xfrm>
              <a:off x="6091519" y="6343650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dirty="0" err="1">
                  <a:solidFill>
                    <a:schemeClr val="bg1"/>
                  </a:solidFill>
                </a:rPr>
                <a:t>FITC파일</a:t>
              </a:r>
              <a:r>
                <a:rPr lang="ko-KR" dirty="0">
                  <a:solidFill>
                    <a:schemeClr val="bg1"/>
                  </a:solidFill>
                </a:rPr>
                <a:t>(알파세포 염색)</a:t>
              </a:r>
              <a:r>
                <a:rPr lang="ko-KR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8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D6206-6BCF-634D-B187-42E33A96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/>
          <a:lstStyle/>
          <a:p>
            <a:r>
              <a:rPr kumimoji="1" lang="ko-KR" altLang="en-US" b="1">
                <a:ea typeface="맑은 고딕"/>
              </a:rPr>
              <a:t>추진 내용 및 방법 </a:t>
            </a:r>
            <a:r>
              <a:rPr kumimoji="1" lang="en-US" altLang="ko-KR" b="1">
                <a:ea typeface="맑은 고딕"/>
              </a:rPr>
              <a:t>(2/3)</a:t>
            </a:r>
            <a:endParaRPr kumimoji="1" lang="ko-Kore-KR" altLang="en-US" b="1">
              <a:ea typeface="맑은 고딕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3B3EB7AF-ECE9-479D-95BC-1D42EEE569F9}"/>
              </a:ext>
            </a:extLst>
          </p:cNvPr>
          <p:cNvSpPr/>
          <p:nvPr/>
        </p:nvSpPr>
        <p:spPr>
          <a:xfrm>
            <a:off x="755975" y="1828284"/>
            <a:ext cx="3871606" cy="403931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66EA662-EFD9-4240-9EDE-9086A5F72D49}"/>
              </a:ext>
            </a:extLst>
          </p:cNvPr>
          <p:cNvSpPr/>
          <p:nvPr/>
        </p:nvSpPr>
        <p:spPr>
          <a:xfrm>
            <a:off x="755975" y="1749919"/>
            <a:ext cx="3871607" cy="15673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1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C4A52-CC17-49EF-A7BD-6ACA9BD94738}"/>
              </a:ext>
            </a:extLst>
          </p:cNvPr>
          <p:cNvSpPr txBox="1"/>
          <p:nvPr/>
        </p:nvSpPr>
        <p:spPr>
          <a:xfrm>
            <a:off x="703423" y="2044489"/>
            <a:ext cx="4204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+mn-ea"/>
              </a:rPr>
              <a:t>(2) </a:t>
            </a:r>
            <a:r>
              <a:rPr lang="ko-KR" altLang="en-US" sz="1600" b="1">
                <a:latin typeface="+mn-ea"/>
              </a:rPr>
              <a:t>의료 영상 레이블링 자동화 기법 개발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BDADF4E2-B3A1-4241-9A1C-B35FF53FD733}"/>
              </a:ext>
            </a:extLst>
          </p:cNvPr>
          <p:cNvSpPr/>
          <p:nvPr/>
        </p:nvSpPr>
        <p:spPr>
          <a:xfrm flipV="1">
            <a:off x="703423" y="5841993"/>
            <a:ext cx="3871606" cy="4571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B37DF-A118-45FB-86BB-AB771C05711D}"/>
              </a:ext>
            </a:extLst>
          </p:cNvPr>
          <p:cNvSpPr txBox="1"/>
          <p:nvPr/>
        </p:nvSpPr>
        <p:spPr>
          <a:xfrm>
            <a:off x="787243" y="2648127"/>
            <a:ext cx="387160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+mj-ea"/>
                <a:ea typeface="+mj-ea"/>
              </a:rPr>
              <a:t>의료영상 분석 결과를 토대로 필터링</a:t>
            </a:r>
            <a:r>
              <a:rPr lang="en-US" altLang="ko-KR" sz="1600">
                <a:latin typeface="+mj-ea"/>
                <a:ea typeface="+mj-ea"/>
              </a:rPr>
              <a:t>, </a:t>
            </a:r>
            <a:r>
              <a:rPr lang="ko-KR" altLang="en-US" sz="1600">
                <a:latin typeface="+mj-ea"/>
                <a:ea typeface="+mj-ea"/>
              </a:rPr>
              <a:t>이진화 등 전형적인 영상처리 기법 적용을 통한 레이블링 자동화 기법 개발</a:t>
            </a:r>
            <a:endParaRPr lang="en-US" altLang="ko-KR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ko-KR" altLang="en-US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latin typeface="+mj-ea"/>
                <a:ea typeface="+mj-ea"/>
              </a:rPr>
              <a:t>수동 레이블링 결과와 비교 분석</a:t>
            </a:r>
            <a:endParaRPr lang="en-US" altLang="ko-KR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1600">
              <a:latin typeface="나눔스퀘어_ac Bold" panose="020B0600000101010101" pitchFamily="50" charset="-127"/>
              <a:ea typeface="나눔스퀘어_ac Bold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나눔스퀘어_ac Bold" panose="020B0600000101010101" pitchFamily="50" charset="-127"/>
              <a:ea typeface="나눔스퀘어_ac Bold"/>
            </a:endParaRPr>
          </a:p>
          <a:p>
            <a:endParaRPr lang="ko-KR" altLang="en-US" sz="160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302CBB2-71AD-4DD2-8646-432CA4A48A07}"/>
              </a:ext>
            </a:extLst>
          </p:cNvPr>
          <p:cNvSpPr/>
          <p:nvPr/>
        </p:nvSpPr>
        <p:spPr>
          <a:xfrm>
            <a:off x="7958486" y="3554546"/>
            <a:ext cx="978407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pic>
        <p:nvPicPr>
          <p:cNvPr id="24" name="그림 24" descr="텍스트, 패브릭이(가) 표시된 사진&#10;&#10;자동 생성된 설명">
            <a:extLst>
              <a:ext uri="{FF2B5EF4-FFF2-40B4-BE49-F238E27FC236}">
                <a16:creationId xmlns:a16="http://schemas.microsoft.com/office/drawing/2014/main" id="{3174B0B6-8B9E-43DB-A01A-58FE03FE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986" y="2587681"/>
            <a:ext cx="2519854" cy="2523467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7C4089A8-C4BF-4318-B259-BDDCCF8F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813" y="2587680"/>
            <a:ext cx="2519854" cy="2523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7CBD7D-82F6-45F6-B181-11C294ECA83B}"/>
              </a:ext>
            </a:extLst>
          </p:cNvPr>
          <p:cNvSpPr txBox="1"/>
          <p:nvPr/>
        </p:nvSpPr>
        <p:spPr>
          <a:xfrm>
            <a:off x="9335813" y="5328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400">
              <a:ea typeface="맑은 고딕"/>
              <a:cs typeface="Calibri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25E5552-872F-45E8-8EA4-0C6CAEAA5988}"/>
              </a:ext>
            </a:extLst>
          </p:cNvPr>
          <p:cNvSpPr/>
          <p:nvPr/>
        </p:nvSpPr>
        <p:spPr>
          <a:xfrm>
            <a:off x="6799020" y="5624371"/>
            <a:ext cx="3564180" cy="354106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Calibri"/>
              </a:rPr>
              <a:t>작년 </a:t>
            </a:r>
            <a:r>
              <a:rPr lang="ko-KR" altLang="en-US" err="1">
                <a:solidFill>
                  <a:schemeClr val="tx1"/>
                </a:solidFill>
                <a:ea typeface="Calibri"/>
              </a:rPr>
              <a:t>캡스톤</a:t>
            </a:r>
            <a:r>
              <a:rPr lang="ko-KR" altLang="en-US">
                <a:solidFill>
                  <a:schemeClr val="tx1"/>
                </a:solidFill>
                <a:ea typeface="Calibri"/>
              </a:rPr>
              <a:t> 자료</a:t>
            </a:r>
            <a:r>
              <a:rPr lang="ko-KR" alt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​ 일부 발췌</a:t>
            </a:r>
            <a:endParaRPr lang="ko-KR" altLang="en-US" sz="2000">
              <a:solidFill>
                <a:schemeClr val="tx1"/>
              </a:solidFill>
              <a:latin typeface="NanumBarunGothic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6DBCA5-1CF8-4E7B-9C8A-886913D452FB}"/>
              </a:ext>
            </a:extLst>
          </p:cNvPr>
          <p:cNvSpPr/>
          <p:nvPr/>
        </p:nvSpPr>
        <p:spPr>
          <a:xfrm>
            <a:off x="5554259" y="5167704"/>
            <a:ext cx="1543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NanumBarunGothic"/>
                <a:ea typeface="맑은 고딕"/>
              </a:rPr>
              <a:t>Original Data</a:t>
            </a:r>
            <a:endParaRPr lang="ko-KR" altLang="en-US" sz="2000">
              <a:latin typeface="NanumBarunGothic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6CF71E-47DE-4D87-82F3-126C6D6273EA}"/>
              </a:ext>
            </a:extLst>
          </p:cNvPr>
          <p:cNvSpPr/>
          <p:nvPr/>
        </p:nvSpPr>
        <p:spPr>
          <a:xfrm>
            <a:off x="9892718" y="5167704"/>
            <a:ext cx="1543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>
                <a:latin typeface="NanumBarunGothic"/>
                <a:ea typeface="맑은 고딕"/>
              </a:rPr>
              <a:t>Labeled Data</a:t>
            </a:r>
            <a:endParaRPr lang="ko-KR" altLang="en-US" sz="2000">
              <a:latin typeface="NanumBarunGothic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664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184D8303-8794-447E-B3E4-7EF157FE9429}"/>
              </a:ext>
            </a:extLst>
          </p:cNvPr>
          <p:cNvSpPr/>
          <p:nvPr/>
        </p:nvSpPr>
        <p:spPr>
          <a:xfrm>
            <a:off x="1691562" y="1877420"/>
            <a:ext cx="3871606" cy="403931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B22A0F9-3E58-47CA-BFE3-63B76D4B3AF5}"/>
              </a:ext>
            </a:extLst>
          </p:cNvPr>
          <p:cNvSpPr/>
          <p:nvPr/>
        </p:nvSpPr>
        <p:spPr>
          <a:xfrm>
            <a:off x="6782839" y="1841423"/>
            <a:ext cx="3871606" cy="403931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3D6206-6BCF-634D-B187-42E33A96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/>
          <a:lstStyle/>
          <a:p>
            <a:r>
              <a:rPr kumimoji="1" lang="ko-KR" altLang="en-US" b="1">
                <a:ea typeface="맑은 고딕"/>
              </a:rPr>
              <a:t>추진 내용 및 방법 </a:t>
            </a:r>
            <a:r>
              <a:rPr kumimoji="1" lang="en-US" altLang="ko-KR" b="1">
                <a:ea typeface="맑은 고딕"/>
              </a:rPr>
              <a:t>(3/3)</a:t>
            </a:r>
            <a:endParaRPr kumimoji="1" lang="ko-Kore-KR" altLang="en-US" b="1">
              <a:ea typeface="맑은 고딕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549D8260-1374-4E0A-9A65-0640A45BA6C9}"/>
              </a:ext>
            </a:extLst>
          </p:cNvPr>
          <p:cNvSpPr/>
          <p:nvPr/>
        </p:nvSpPr>
        <p:spPr>
          <a:xfrm>
            <a:off x="1691561" y="1778939"/>
            <a:ext cx="3871607" cy="15673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1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E8994-2D1E-44B3-B8DF-8491D4A25FB2}"/>
              </a:ext>
            </a:extLst>
          </p:cNvPr>
          <p:cNvSpPr txBox="1"/>
          <p:nvPr/>
        </p:nvSpPr>
        <p:spPr>
          <a:xfrm>
            <a:off x="1643841" y="2078239"/>
            <a:ext cx="3919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+mn-ea"/>
              </a:rPr>
              <a:t>(3) </a:t>
            </a:r>
            <a:r>
              <a:rPr lang="ko-KR" altLang="en-US" sz="1600" b="1">
                <a:latin typeface="+mn-ea"/>
              </a:rPr>
              <a:t>딥러닝 기반 진단 예측 기법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CA46F2-77B8-4310-854D-E76CF9B94146}"/>
              </a:ext>
            </a:extLst>
          </p:cNvPr>
          <p:cNvSpPr txBox="1"/>
          <p:nvPr/>
        </p:nvSpPr>
        <p:spPr>
          <a:xfrm>
            <a:off x="1691561" y="2677147"/>
            <a:ext cx="3871606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latin typeface="+mj-ea"/>
                <a:ea typeface="+mj-ea"/>
                <a:cs typeface="+mn-lt"/>
              </a:rPr>
              <a:t>레이블링 결과로 췌장면적 대 베타세포의 비율 등의 정량 지표 도출 모델 개발</a:t>
            </a:r>
            <a:endParaRPr lang="en-US" altLang="ko-KR" sz="1600">
              <a:latin typeface="+mj-ea"/>
              <a:ea typeface="+mj-ea"/>
              <a:cs typeface="+mn-lt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latin typeface="+mj-ea"/>
              <a:ea typeface="+mj-ea"/>
              <a:cs typeface="+mn-lt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latin typeface="+mj-ea"/>
                <a:ea typeface="+mj-ea"/>
                <a:cs typeface="+mn-lt"/>
              </a:rPr>
              <a:t>U-Net, U-Net++ </a:t>
            </a:r>
            <a:r>
              <a:rPr lang="ko-KR" altLang="en-US" sz="1600">
                <a:latin typeface="+mj-ea"/>
                <a:ea typeface="+mj-ea"/>
                <a:cs typeface="+mn-lt"/>
              </a:rPr>
              <a:t>등 다양한 모델을 통한 통합적인 성능 평가</a:t>
            </a:r>
            <a:endParaRPr lang="en-US" altLang="ko-KR" sz="1600">
              <a:latin typeface="+mj-ea"/>
              <a:ea typeface="+mj-ea"/>
              <a:cs typeface="+mn-lt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ea typeface="나눔스퀘어_ac Bold"/>
              <a:cs typeface="+mn-lt"/>
            </a:endParaRPr>
          </a:p>
          <a:p>
            <a:pPr marL="285750" indent="-285750">
              <a:buFontTx/>
              <a:buChar char="-"/>
            </a:pPr>
            <a:endParaRPr kumimoji="1"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600"/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F9D2B756-CCC8-4B13-A26B-11B982E1A1BF}"/>
              </a:ext>
            </a:extLst>
          </p:cNvPr>
          <p:cNvSpPr/>
          <p:nvPr/>
        </p:nvSpPr>
        <p:spPr>
          <a:xfrm flipV="1">
            <a:off x="1691561" y="5872183"/>
            <a:ext cx="3871606" cy="4571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BE469BF1-009A-4BED-958A-256A70F87445}"/>
              </a:ext>
            </a:extLst>
          </p:cNvPr>
          <p:cNvSpPr/>
          <p:nvPr/>
        </p:nvSpPr>
        <p:spPr>
          <a:xfrm>
            <a:off x="6782840" y="1765801"/>
            <a:ext cx="3871607" cy="156731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 b="1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F4F51-127F-44E2-AA4E-A4605BEEC904}"/>
              </a:ext>
            </a:extLst>
          </p:cNvPr>
          <p:cNvSpPr txBox="1"/>
          <p:nvPr/>
        </p:nvSpPr>
        <p:spPr>
          <a:xfrm>
            <a:off x="6782840" y="2060371"/>
            <a:ext cx="420467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latin typeface="+mj-ea"/>
                <a:ea typeface="+mj-ea"/>
              </a:rPr>
              <a:t>(4) </a:t>
            </a:r>
            <a:r>
              <a:rPr lang="ko-KR" altLang="en-US" sz="1600" b="1">
                <a:latin typeface="+mj-ea"/>
                <a:ea typeface="+mj-ea"/>
              </a:rPr>
              <a:t>진단 예측</a:t>
            </a:r>
            <a:r>
              <a:rPr lang="en-US" altLang="ko-KR" sz="1600" b="1">
                <a:latin typeface="+mj-ea"/>
                <a:ea typeface="+mj-ea"/>
              </a:rPr>
              <a:t> </a:t>
            </a:r>
            <a:r>
              <a:rPr lang="ko-KR" altLang="en-US" sz="1600" b="1">
                <a:latin typeface="+mj-ea"/>
                <a:ea typeface="+mj-ea"/>
              </a:rPr>
              <a:t>성능 비교평가</a:t>
            </a: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396E61EC-E939-4C8C-A03D-460376440E4E}"/>
              </a:ext>
            </a:extLst>
          </p:cNvPr>
          <p:cNvSpPr/>
          <p:nvPr/>
        </p:nvSpPr>
        <p:spPr>
          <a:xfrm flipV="1">
            <a:off x="6782840" y="5857875"/>
            <a:ext cx="3871606" cy="4571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6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756E2-75D4-46D2-991C-8642AA028D5D}"/>
              </a:ext>
            </a:extLst>
          </p:cNvPr>
          <p:cNvSpPr txBox="1"/>
          <p:nvPr/>
        </p:nvSpPr>
        <p:spPr>
          <a:xfrm>
            <a:off x="6782840" y="2664009"/>
            <a:ext cx="3871606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>
                <a:latin typeface="+mj-ea"/>
                <a:ea typeface="+mj-ea"/>
              </a:rPr>
              <a:t>Case1: </a:t>
            </a:r>
            <a:r>
              <a:rPr kumimoji="1" lang="ko-KR" altLang="en-US" sz="1600">
                <a:latin typeface="+mj-ea"/>
                <a:ea typeface="+mj-ea"/>
              </a:rPr>
              <a:t>자동 레이블링 </a:t>
            </a:r>
            <a:r>
              <a:rPr kumimoji="1" lang="en-US" altLang="ko-KR" sz="1600">
                <a:latin typeface="+mj-ea"/>
                <a:ea typeface="+mj-ea"/>
              </a:rPr>
              <a:t>+ </a:t>
            </a:r>
            <a:r>
              <a:rPr kumimoji="1" lang="ko-KR" altLang="en-US" sz="1600">
                <a:latin typeface="+mj-ea"/>
                <a:ea typeface="+mj-ea"/>
              </a:rPr>
              <a:t>딥러닝</a:t>
            </a:r>
            <a:endParaRPr kumimoji="1" lang="en-US" altLang="ko-KR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>
                <a:latin typeface="+mj-ea"/>
                <a:ea typeface="+mj-ea"/>
              </a:rPr>
              <a:t>Case2: </a:t>
            </a:r>
            <a:r>
              <a:rPr kumimoji="1" lang="ko-KR" altLang="en-US" sz="1600">
                <a:latin typeface="+mj-ea"/>
                <a:ea typeface="+mj-ea"/>
              </a:rPr>
              <a:t>수동 레이블링 </a:t>
            </a:r>
            <a:r>
              <a:rPr kumimoji="1" lang="en-US" altLang="ko-KR" sz="1600">
                <a:latin typeface="+mj-ea"/>
                <a:ea typeface="+mj-ea"/>
              </a:rPr>
              <a:t>+ </a:t>
            </a:r>
            <a:r>
              <a:rPr kumimoji="1" lang="ko-KR" altLang="en-US" sz="1600">
                <a:latin typeface="+mj-ea"/>
                <a:ea typeface="+mj-ea"/>
              </a:rPr>
              <a:t>딥러닝</a:t>
            </a:r>
            <a:endParaRPr kumimoji="1" lang="en-US" altLang="ko-KR" sz="160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>
                <a:latin typeface="+mj-ea"/>
                <a:ea typeface="+mj-ea"/>
              </a:rPr>
              <a:t>Case3: </a:t>
            </a:r>
            <a:r>
              <a:rPr kumimoji="1" lang="ko-KR" altLang="en-US" sz="1600">
                <a:latin typeface="+mj-ea"/>
                <a:ea typeface="+mj-ea"/>
              </a:rPr>
              <a:t>전문가 진단</a:t>
            </a:r>
            <a:endParaRPr kumimoji="1" lang="en-US" altLang="ko-KR" sz="1600">
              <a:latin typeface="+mj-ea"/>
              <a:ea typeface="+mj-ea"/>
            </a:endParaRPr>
          </a:p>
          <a:p>
            <a:pPr marL="285750" indent="-285750">
              <a:buChar char="-"/>
            </a:pPr>
            <a:endParaRPr lang="ko-KR" altLang="en-US" sz="1600">
              <a:latin typeface="+mj-ea"/>
              <a:ea typeface="+mj-ea"/>
              <a:cs typeface="Calibri" panose="020F0502020204030204"/>
            </a:endParaRPr>
          </a:p>
          <a:p>
            <a:pPr marL="285750" indent="-285750">
              <a:buChar char="-"/>
            </a:pPr>
            <a:r>
              <a:rPr lang="ko-KR" altLang="en-US" sz="1600">
                <a:latin typeface="+mj-ea"/>
                <a:ea typeface="+mj-ea"/>
                <a:cs typeface="Calibri" panose="020F0502020204030204"/>
              </a:rPr>
              <a:t>오차 분석 및 모델 개선</a:t>
            </a:r>
            <a:endParaRPr lang="ko-KR" altLang="en-US" sz="1600">
              <a:solidFill>
                <a:prstClr val="black"/>
              </a:solidFill>
              <a:latin typeface="+mj-ea"/>
              <a:ea typeface="+mj-ea"/>
              <a:cs typeface="Calibri" panose="020F0502020204030204"/>
            </a:endParaRPr>
          </a:p>
          <a:p>
            <a:pPr marL="285750" indent="-285750">
              <a:buChar char="-"/>
            </a:pPr>
            <a:endParaRPr lang="ko-KR" altLang="en-US" sz="1600">
              <a:ea typeface="나눔스퀘어_ac Bold" panose="020B0600000101010101" pitchFamily="50" charset="-127"/>
              <a:cs typeface="Calibri" panose="020F0502020204030204"/>
            </a:endParaRPr>
          </a:p>
          <a:p>
            <a:endParaRPr lang="en-US" altLang="ko-KR" sz="1600">
              <a:ea typeface="나눔스퀘어_ac Bold" panose="020B0600000101010101" pitchFamily="50" charset="-127"/>
              <a:cs typeface="Calibri" panose="020F0502020204030204"/>
            </a:endParaRPr>
          </a:p>
          <a:p>
            <a:endParaRPr lang="en-US" altLang="ko-KR" sz="1600">
              <a:ea typeface="나눔스퀘어_ac Bold" panose="020B0600000101010101" pitchFamily="50" charset="-127"/>
              <a:cs typeface="Calibri" panose="020F0502020204030204"/>
            </a:endParaRPr>
          </a:p>
          <a:p>
            <a:endParaRPr lang="ko-KR" altLang="en-US" sz="1600">
              <a:ea typeface="나눔스퀘어_ac Bold" panose="020B0600000101010101" pitchFamily="50" charset="-127"/>
              <a:cs typeface="Calibri" panose="020F0502020204030204"/>
            </a:endParaRPr>
          </a:p>
          <a:p>
            <a:endParaRPr lang="ko-KR" altLang="en-US" sz="1600">
              <a:ea typeface="맑은 고딕" panose="020B0503020000020004" pitchFamily="34" charset="-127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899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추진 전략 및 절차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C7F8F45D-7C55-48BC-8598-84142941EFFD}"/>
              </a:ext>
            </a:extLst>
          </p:cNvPr>
          <p:cNvSpPr/>
          <p:nvPr/>
        </p:nvSpPr>
        <p:spPr>
          <a:xfrm>
            <a:off x="1068969" y="1690688"/>
            <a:ext cx="10054061" cy="647070"/>
          </a:xfrm>
          <a:prstGeom prst="round2SameRect">
            <a:avLst>
              <a:gd name="adj1" fmla="val 29915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C30761-2765-4F0F-B90A-D47FFE68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추진 전략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277F8D-394F-45F2-8BC1-F6755678A0BC}"/>
              </a:ext>
            </a:extLst>
          </p:cNvPr>
          <p:cNvSpPr/>
          <p:nvPr/>
        </p:nvSpPr>
        <p:spPr>
          <a:xfrm>
            <a:off x="1068971" y="2342523"/>
            <a:ext cx="2389517" cy="3252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데이터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데이터 이해 및 분석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배경지식 이해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algn="l"/>
            <a:endParaRPr lang="en-US" altLang="ko-KR" sz="2000">
              <a:solidFill>
                <a:prstClr val="black"/>
              </a:solidFill>
              <a:latin typeface="NanumBarunGothic"/>
            </a:endParaRPr>
          </a:p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목표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요구사항 파악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문제점 이해 및 분석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3A70C5DC-4FE8-4AD1-B04A-35A0271AEF55}"/>
              </a:ext>
            </a:extLst>
          </p:cNvPr>
          <p:cNvSpPr/>
          <p:nvPr/>
        </p:nvSpPr>
        <p:spPr>
          <a:xfrm rot="10800000">
            <a:off x="1068970" y="5594682"/>
            <a:ext cx="2389517" cy="6470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CE209-C5D0-4EBB-B349-101A52FB02D3}"/>
              </a:ext>
            </a:extLst>
          </p:cNvPr>
          <p:cNvSpPr txBox="1"/>
          <p:nvPr/>
        </p:nvSpPr>
        <p:spPr>
          <a:xfrm>
            <a:off x="1068969" y="5733551"/>
            <a:ext cx="23895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/>
              <a:t>데이터 이해</a:t>
            </a:r>
            <a:r>
              <a:rPr lang="en-US" altLang="ko-KR" sz="1700"/>
              <a:t>, </a:t>
            </a:r>
            <a:r>
              <a:rPr lang="ko-KR" altLang="en-US" sz="1700"/>
              <a:t>목표 파악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5AF982-9C35-49CF-A19D-7FAD636A9EF6}"/>
              </a:ext>
            </a:extLst>
          </p:cNvPr>
          <p:cNvSpPr/>
          <p:nvPr/>
        </p:nvSpPr>
        <p:spPr>
          <a:xfrm>
            <a:off x="3623825" y="2342523"/>
            <a:ext cx="2389517" cy="3252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컴퓨터 비전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비전 관련 지식 학습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algn="l"/>
            <a:endParaRPr lang="en-US" altLang="ko-KR" sz="2000">
              <a:solidFill>
                <a:prstClr val="black"/>
              </a:solidFill>
              <a:latin typeface="NanumBarunGothic"/>
            </a:endParaRPr>
          </a:p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딥러닝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전학기 배운 내용 복습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500" err="1">
                <a:solidFill>
                  <a:prstClr val="black"/>
                </a:solidFill>
                <a:latin typeface="NanumBarunGothic"/>
              </a:rPr>
              <a:t>캡스톤</a:t>
            </a:r>
            <a:r>
              <a:rPr lang="ko-KR" altLang="en-US" sz="1500">
                <a:solidFill>
                  <a:prstClr val="black"/>
                </a:solidFill>
                <a:latin typeface="NanumBarunGothic"/>
              </a:rPr>
              <a:t> 관련 내용 학습</a:t>
            </a:r>
            <a:endParaRPr lang="en-US" altLang="ko-KR" sz="15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609AD92F-8D93-4597-B8D8-F58D7F414BDC}"/>
              </a:ext>
            </a:extLst>
          </p:cNvPr>
          <p:cNvSpPr/>
          <p:nvPr/>
        </p:nvSpPr>
        <p:spPr>
          <a:xfrm rot="10800000">
            <a:off x="3623824" y="5594682"/>
            <a:ext cx="2389517" cy="6470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13573-DDF4-404E-919C-B39B159243E9}"/>
              </a:ext>
            </a:extLst>
          </p:cNvPr>
          <p:cNvSpPr txBox="1"/>
          <p:nvPr/>
        </p:nvSpPr>
        <p:spPr>
          <a:xfrm>
            <a:off x="3623823" y="5733551"/>
            <a:ext cx="238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모델학습 및 구축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14F68D-04CD-4799-BB0B-E6755D399F50}"/>
              </a:ext>
            </a:extLst>
          </p:cNvPr>
          <p:cNvSpPr/>
          <p:nvPr/>
        </p:nvSpPr>
        <p:spPr>
          <a:xfrm>
            <a:off x="6178677" y="2342523"/>
            <a:ext cx="2389517" cy="3252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지도교수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정기적인 미팅</a:t>
            </a:r>
            <a:r>
              <a:rPr lang="en-US" altLang="ko-KR" sz="1300">
                <a:solidFill>
                  <a:prstClr val="black"/>
                </a:solidFill>
                <a:latin typeface="NanumBarunGothic"/>
              </a:rPr>
              <a:t> </a:t>
            </a: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및 피드백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algn="l"/>
            <a:endParaRPr lang="en-US" altLang="ko-KR" sz="2000">
              <a:solidFill>
                <a:prstClr val="black"/>
              </a:solidFill>
              <a:latin typeface="NanumBarunGothic"/>
            </a:endParaRPr>
          </a:p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멘토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김형석 교수님 초청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멘토의 강의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피드백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sz="15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DA5FCE3D-404C-4F9B-88F2-EEC3EE39584C}"/>
              </a:ext>
            </a:extLst>
          </p:cNvPr>
          <p:cNvSpPr/>
          <p:nvPr/>
        </p:nvSpPr>
        <p:spPr>
          <a:xfrm rot="10800000">
            <a:off x="6178676" y="5594682"/>
            <a:ext cx="2389517" cy="6470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892E84-4BF7-431D-B13B-D2EBE7D9F5FD}"/>
              </a:ext>
            </a:extLst>
          </p:cNvPr>
          <p:cNvSpPr txBox="1"/>
          <p:nvPr/>
        </p:nvSpPr>
        <p:spPr>
          <a:xfrm>
            <a:off x="6178675" y="5733551"/>
            <a:ext cx="238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병리학적 지식 습득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86CFC9-2924-46DF-A579-162D770E1AEC}"/>
              </a:ext>
            </a:extLst>
          </p:cNvPr>
          <p:cNvSpPr/>
          <p:nvPr/>
        </p:nvSpPr>
        <p:spPr>
          <a:xfrm>
            <a:off x="8733527" y="2342523"/>
            <a:ext cx="2389517" cy="3252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>
                <a:solidFill>
                  <a:prstClr val="black"/>
                </a:solidFill>
                <a:latin typeface="NanumBarunGothic"/>
              </a:rPr>
              <a:t>세미나</a:t>
            </a:r>
            <a:endParaRPr lang="en-US" altLang="ko-KR" b="1">
              <a:solidFill>
                <a:prstClr val="black"/>
              </a:solidFill>
              <a:latin typeface="NanumBarunGoth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주기적인 세미나 개최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팀원간 정보공유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꾸준한 모델 개발</a:t>
            </a:r>
            <a:r>
              <a:rPr lang="en-US" altLang="ko-KR" sz="1300">
                <a:solidFill>
                  <a:prstClr val="black"/>
                </a:solidFill>
                <a:latin typeface="NanumBarunGothic"/>
              </a:rPr>
              <a:t>,</a:t>
            </a:r>
            <a:r>
              <a:rPr lang="ko-KR" altLang="en-US" sz="1300">
                <a:solidFill>
                  <a:prstClr val="black"/>
                </a:solidFill>
                <a:latin typeface="NanumBarunGothic"/>
              </a:rPr>
              <a:t> 피드백</a:t>
            </a:r>
            <a:endParaRPr lang="en-US" altLang="ko-KR" sz="1300">
              <a:solidFill>
                <a:prstClr val="black"/>
              </a:solidFill>
              <a:latin typeface="NanumBarunGothic"/>
            </a:endParaRPr>
          </a:p>
          <a:p>
            <a:pPr algn="l"/>
            <a:endParaRPr lang="en-US" altLang="ko-KR" sz="2000">
              <a:solidFill>
                <a:prstClr val="black"/>
              </a:solidFill>
              <a:latin typeface="NanumBarunGothic"/>
            </a:endParaRPr>
          </a:p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A995CC35-4BA9-41F9-9A8B-E993A43C448E}"/>
              </a:ext>
            </a:extLst>
          </p:cNvPr>
          <p:cNvSpPr/>
          <p:nvPr/>
        </p:nvSpPr>
        <p:spPr>
          <a:xfrm rot="10800000">
            <a:off x="8733526" y="5594682"/>
            <a:ext cx="2389517" cy="64707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A0CA10-A632-468D-A3FB-7B0E3CA4BD96}"/>
              </a:ext>
            </a:extLst>
          </p:cNvPr>
          <p:cNvSpPr txBox="1"/>
          <p:nvPr/>
        </p:nvSpPr>
        <p:spPr>
          <a:xfrm>
            <a:off x="8733525" y="5733551"/>
            <a:ext cx="238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원활한 </a:t>
            </a:r>
            <a:r>
              <a:rPr lang="ko-KR" altLang="en-US" err="1"/>
              <a:t>캡스톤</a:t>
            </a:r>
            <a:r>
              <a:rPr lang="ko-KR" altLang="en-US"/>
              <a:t> 진행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EB65093-6AA9-4852-9172-F625007E6E71}"/>
              </a:ext>
            </a:extLst>
          </p:cNvPr>
          <p:cNvCxnSpPr/>
          <p:nvPr/>
        </p:nvCxnSpPr>
        <p:spPr>
          <a:xfrm>
            <a:off x="3536126" y="1816312"/>
            <a:ext cx="0" cy="439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EAD83DC-A622-4A2B-B974-813026FF5FA5}"/>
              </a:ext>
            </a:extLst>
          </p:cNvPr>
          <p:cNvCxnSpPr/>
          <p:nvPr/>
        </p:nvCxnSpPr>
        <p:spPr>
          <a:xfrm>
            <a:off x="6089545" y="1815565"/>
            <a:ext cx="0" cy="439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488A257-ACAF-447F-992E-099A1336ED04}"/>
              </a:ext>
            </a:extLst>
          </p:cNvPr>
          <p:cNvCxnSpPr/>
          <p:nvPr/>
        </p:nvCxnSpPr>
        <p:spPr>
          <a:xfrm>
            <a:off x="8634337" y="1816312"/>
            <a:ext cx="0" cy="439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4A7D95-21F7-458D-AC3D-928175E6D672}"/>
              </a:ext>
            </a:extLst>
          </p:cNvPr>
          <p:cNvSpPr/>
          <p:nvPr/>
        </p:nvSpPr>
        <p:spPr>
          <a:xfrm>
            <a:off x="1068969" y="1695453"/>
            <a:ext cx="2389515" cy="647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prstClr val="black"/>
                </a:solidFill>
                <a:latin typeface="NanumBarunGothic"/>
              </a:rPr>
              <a:t>분석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C6F51BE-8C9D-404C-B85D-5FC88D92C921}"/>
              </a:ext>
            </a:extLst>
          </p:cNvPr>
          <p:cNvSpPr/>
          <p:nvPr/>
        </p:nvSpPr>
        <p:spPr>
          <a:xfrm>
            <a:off x="3623823" y="1695452"/>
            <a:ext cx="2389515" cy="647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prstClr val="black"/>
                </a:solidFill>
                <a:latin typeface="NanumBarunGothic"/>
              </a:rPr>
              <a:t>인공지능 학습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33EC33-803B-4B87-AA17-19004847AFDC}"/>
              </a:ext>
            </a:extLst>
          </p:cNvPr>
          <p:cNvSpPr/>
          <p:nvPr/>
        </p:nvSpPr>
        <p:spPr>
          <a:xfrm>
            <a:off x="6178671" y="1695452"/>
            <a:ext cx="2389515" cy="647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prstClr val="black"/>
                </a:solidFill>
                <a:latin typeface="NanumBarunGothic"/>
              </a:rPr>
              <a:t>조언 요청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21EEED-C535-41C9-A561-873051BEA7A1}"/>
              </a:ext>
            </a:extLst>
          </p:cNvPr>
          <p:cNvSpPr/>
          <p:nvPr/>
        </p:nvSpPr>
        <p:spPr>
          <a:xfrm>
            <a:off x="8733515" y="1690688"/>
            <a:ext cx="2389515" cy="647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prstClr val="black"/>
                </a:solidFill>
                <a:latin typeface="NanumBarunGothic"/>
              </a:rPr>
              <a:t>관리체계 수립</a:t>
            </a:r>
          </a:p>
        </p:txBody>
      </p:sp>
    </p:spTree>
    <p:extLst>
      <p:ext uri="{BB962C8B-B14F-4D97-AF65-F5344CB8AC3E}">
        <p14:creationId xmlns:p14="http://schemas.microsoft.com/office/powerpoint/2010/main" val="25715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295525" y="1332085"/>
            <a:ext cx="9286878" cy="4925229"/>
          </a:xfrm>
          <a:prstGeom prst="rect">
            <a:avLst/>
          </a:prstGeom>
          <a:solidFill>
            <a:srgbClr val="BDC3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6684"/>
              </p:ext>
            </p:extLst>
          </p:nvPr>
        </p:nvGraphicFramePr>
        <p:xfrm>
          <a:off x="455227" y="1286600"/>
          <a:ext cx="11120956" cy="49652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55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2329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Projects &amp; Tasks</a:t>
                      </a:r>
                    </a:p>
                  </a:txBody>
                  <a:tcPr marL="91428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Dec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Jan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Feb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Apr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May</a:t>
                      </a:r>
                    </a:p>
                  </a:txBody>
                  <a:tcPr marL="0" marR="0" marT="45714" marB="457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72A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47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프로젝트 착수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팀 구성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주제 선정</a:t>
                      </a:r>
                      <a:endParaRPr lang="en-US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47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요구사항 분석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분석 및 기능 정의</a:t>
                      </a:r>
                      <a:endParaRPr lang="en-US" altLang="ko-KR" sz="1200" b="0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데이터 분석</a:t>
                      </a:r>
                      <a:endParaRPr lang="en-US" sz="1200" b="0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47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프로젝트 계획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역할 분담</a:t>
                      </a:r>
                      <a:endParaRPr lang="en-US" altLang="ko-KR" sz="1200" b="0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세부일정 계획</a:t>
                      </a:r>
                      <a:endParaRPr lang="en-US" sz="1200" b="0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89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설계</a:t>
                      </a:r>
                      <a:endParaRPr lang="en-US" altLang="ko-KR" sz="1400" b="1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서버 환경 구축</a:t>
                      </a:r>
                      <a:endParaRPr lang="en-US" altLang="ko-KR" sz="1200" b="0" i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i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66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구현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데이터 </a:t>
                      </a:r>
                      <a:r>
                        <a:rPr lang="ko-KR" altLang="en-US" sz="1200" b="0" err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전처리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모델 코드 작성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모델 학습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746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프로젝트 완료</a:t>
                      </a:r>
                      <a:endParaRPr lang="en-US" altLang="ko-KR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프로젝트 발표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최종 보고서 작성</a:t>
                      </a:r>
                      <a:endParaRPr lang="en-US" sz="1200" b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877159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400781" y="2039670"/>
            <a:ext cx="1451450" cy="274284"/>
          </a:xfrm>
          <a:prstGeom prst="round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78743" y="2734219"/>
            <a:ext cx="1531546" cy="274284"/>
          </a:xfrm>
          <a:prstGeom prst="roundRect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20667" y="3349949"/>
            <a:ext cx="733626" cy="274284"/>
          </a:xfrm>
          <a:prstGeom prst="round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10290" y="4062523"/>
            <a:ext cx="733626" cy="274284"/>
          </a:xfrm>
          <a:prstGeom prst="round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43915" y="4914909"/>
            <a:ext cx="4713965" cy="274284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857880" y="5812421"/>
            <a:ext cx="724523" cy="274284"/>
          </a:xfrm>
          <a:prstGeom prst="round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cxnSp>
        <p:nvCxnSpPr>
          <p:cNvPr id="17" name="Straight Arrow Connector 62">
            <a:extLst>
              <a:ext uri="{FF2B5EF4-FFF2-40B4-BE49-F238E27FC236}">
                <a16:creationId xmlns:a16="http://schemas.microsoft.com/office/drawing/2014/main" id="{8FB217A3-E3BD-4C3F-9A4D-49115A78C0D2}"/>
              </a:ext>
            </a:extLst>
          </p:cNvPr>
          <p:cNvCxnSpPr>
            <a:cxnSpLocks/>
          </p:cNvCxnSpPr>
          <p:nvPr/>
        </p:nvCxnSpPr>
        <p:spPr>
          <a:xfrm>
            <a:off x="7695992" y="1773032"/>
            <a:ext cx="0" cy="30273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4D6FFC-3C14-47B8-853E-F39E79D70996}"/>
              </a:ext>
            </a:extLst>
          </p:cNvPr>
          <p:cNvSpPr txBox="1"/>
          <p:nvPr/>
        </p:nvSpPr>
        <p:spPr>
          <a:xfrm>
            <a:off x="7735079" y="4596173"/>
            <a:ext cx="5405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CB8FBD-8623-49F5-B9E6-48EA4DDF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7314"/>
            <a:ext cx="2762250" cy="5524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66EA91-0A08-4017-B0F5-5AA868D8935A}"/>
              </a:ext>
            </a:extLst>
          </p:cNvPr>
          <p:cNvSpPr/>
          <p:nvPr/>
        </p:nvSpPr>
        <p:spPr>
          <a:xfrm>
            <a:off x="0" y="0"/>
            <a:ext cx="2295525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000">
              <a:solidFill>
                <a:prstClr val="black"/>
              </a:solidFill>
              <a:latin typeface="NanumBarunGothic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1302458C-EE37-4858-A1C0-C2527B54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/>
              <a:t>추진 절차</a:t>
            </a:r>
          </a:p>
        </p:txBody>
      </p:sp>
    </p:spTree>
    <p:extLst>
      <p:ext uri="{BB962C8B-B14F-4D97-AF65-F5344CB8AC3E}">
        <p14:creationId xmlns:p14="http://schemas.microsoft.com/office/powerpoint/2010/main" val="366750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팀 구성 및 역할 분담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5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F7A5-90DA-4B69-8923-00875BA2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/>
              <a:t>팀 구성 및 역할 분담</a:t>
            </a:r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AE15A-CEB9-4435-B52E-B762180F4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731EBAA8-83E4-4157-A00C-4EB5C837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76" y="1621156"/>
            <a:ext cx="3589244" cy="47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6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위험분석 및 해결방안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65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30761-2765-4F0F-B90A-D47FFE68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위험분석 및 해결방안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FD3A25F-280A-4B26-8339-21422A90E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895534"/>
              </p:ext>
            </p:extLst>
          </p:nvPr>
        </p:nvGraphicFramePr>
        <p:xfrm>
          <a:off x="838200" y="1825624"/>
          <a:ext cx="10515600" cy="40322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1275">
                  <a:extLst>
                    <a:ext uri="{9D8B030D-6E8A-4147-A177-3AD203B41FA5}">
                      <a16:colId xmlns:a16="http://schemas.microsoft.com/office/drawing/2014/main" val="2120291611"/>
                    </a:ext>
                  </a:extLst>
                </a:gridCol>
                <a:gridCol w="7934325">
                  <a:extLst>
                    <a:ext uri="{9D8B030D-6E8A-4147-A177-3AD203B41FA5}">
                      <a16:colId xmlns:a16="http://schemas.microsoft.com/office/drawing/2014/main" val="2542265932"/>
                    </a:ext>
                  </a:extLst>
                </a:gridCol>
              </a:tblGrid>
              <a:tr h="519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위험분석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A3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A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58610"/>
                  </a:ext>
                </a:extLst>
              </a:tr>
              <a:tr h="1170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부족한 병리학적 지식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논문 검색 및 지도교수 및 멘토를 적극 활용하여 보충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679243"/>
                  </a:ext>
                </a:extLst>
              </a:tr>
              <a:tr h="1170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모델의 낮은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다양한 인공지능 공부와 </a:t>
                      </a:r>
                      <a:r>
                        <a:rPr lang="ko-KR" altLang="en-US" err="1"/>
                        <a:t>하이퍼</a:t>
                      </a:r>
                      <a:r>
                        <a:rPr lang="ko-KR" altLang="en-US"/>
                        <a:t> 파라미터 튜닝을 통해서 모델 개선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886637"/>
                  </a:ext>
                </a:extLst>
              </a:tr>
              <a:tr h="1170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부정확한 레이블링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병리학 및 컴퓨터 비전 관련 보충학습과 수동 레이블링과 비교분석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32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99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/>
              <a:t>배경 및 필요성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 b="1">
                <a:ea typeface="맑은 고딕"/>
              </a:rPr>
              <a:t>추진 목표 및 추진 내용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 b="1">
                <a:ea typeface="맑은 고딕"/>
              </a:rPr>
              <a:t>추진 전략 및 절차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sz="2000" b="1">
                <a:ea typeface="+mn-lt"/>
                <a:cs typeface="+mn-lt"/>
              </a:rPr>
              <a:t>팀 구성 및 역할 분담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 b="1"/>
              <a:t>위험분석 및 해결방안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 b="1">
                <a:ea typeface="맑은 고딕"/>
              </a:rPr>
              <a:t>기대효과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 b="1"/>
              <a:t>참고문헌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2754038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기대효과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30761-2765-4F0F-B90A-D47FFE68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기대 효과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E5F263-E90A-473A-9347-A22C445700F4}"/>
              </a:ext>
            </a:extLst>
          </p:cNvPr>
          <p:cNvSpPr/>
          <p:nvPr/>
        </p:nvSpPr>
        <p:spPr>
          <a:xfrm>
            <a:off x="1382677" y="2251405"/>
            <a:ext cx="1421332" cy="144070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prstClr val="black"/>
                </a:solidFill>
                <a:latin typeface="+mj-ea"/>
                <a:ea typeface="+mj-ea"/>
              </a:rPr>
              <a:t>경제적 효과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DCAD86-0468-4581-8686-EAC545E4089F}"/>
              </a:ext>
            </a:extLst>
          </p:cNvPr>
          <p:cNvSpPr/>
          <p:nvPr/>
        </p:nvSpPr>
        <p:spPr>
          <a:xfrm>
            <a:off x="311989" y="4356340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+mn-ea"/>
              </a:rPr>
              <a:t>레이블링의 자동화를 통해서 전문인력 요구 감소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ECFBD6E-12AB-405C-BD3B-59927A5CEB14}"/>
              </a:ext>
            </a:extLst>
          </p:cNvPr>
          <p:cNvCxnSpPr>
            <a:cxnSpLocks/>
          </p:cNvCxnSpPr>
          <p:nvPr/>
        </p:nvCxnSpPr>
        <p:spPr>
          <a:xfrm>
            <a:off x="2093344" y="3782685"/>
            <a:ext cx="0" cy="45289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4CBF6B-01B9-4336-A14F-748DF0F70262}"/>
              </a:ext>
            </a:extLst>
          </p:cNvPr>
          <p:cNvSpPr/>
          <p:nvPr/>
        </p:nvSpPr>
        <p:spPr>
          <a:xfrm>
            <a:off x="311989" y="4830787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+mn-ea"/>
              </a:rPr>
              <a:t>수동 레이블링보다 시간 단축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+mn-ea"/>
              </a:rPr>
              <a:t>빠른 진단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2B40B5-6349-4161-A303-C0CF0FD35C0F}"/>
              </a:ext>
            </a:extLst>
          </p:cNvPr>
          <p:cNvSpPr/>
          <p:nvPr/>
        </p:nvSpPr>
        <p:spPr>
          <a:xfrm>
            <a:off x="311989" y="5287976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맑은 고딕"/>
                <a:ea typeface="맑은 고딕"/>
              </a:rPr>
              <a:t>적은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 비용으로 신뢰성 있는 의료데이터 획득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61FCF-5BBF-4D92-BB7D-10DCA3DD4A63}"/>
              </a:ext>
            </a:extLst>
          </p:cNvPr>
          <p:cNvSpPr/>
          <p:nvPr/>
        </p:nvSpPr>
        <p:spPr>
          <a:xfrm>
            <a:off x="9405541" y="2238267"/>
            <a:ext cx="1421332" cy="14407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prstClr val="black"/>
                </a:solidFill>
                <a:latin typeface="+mj-ea"/>
                <a:ea typeface="+mj-ea"/>
              </a:rPr>
              <a:t>기술적 효과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02F319-4D2D-4E1E-8979-A7CC7F243CE8}"/>
              </a:ext>
            </a:extLst>
          </p:cNvPr>
          <p:cNvSpPr/>
          <p:nvPr/>
        </p:nvSpPr>
        <p:spPr>
          <a:xfrm>
            <a:off x="8387405" y="4816167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+mn-ea"/>
              </a:rPr>
              <a:t>학술자료로 사용 가능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E81B297-B79B-4BD3-88ED-3D43648701A6}"/>
              </a:ext>
            </a:extLst>
          </p:cNvPr>
          <p:cNvCxnSpPr>
            <a:cxnSpLocks/>
          </p:cNvCxnSpPr>
          <p:nvPr/>
        </p:nvCxnSpPr>
        <p:spPr>
          <a:xfrm>
            <a:off x="10116208" y="3782685"/>
            <a:ext cx="0" cy="45289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BCD57F35-9E0E-45FB-8132-1A495FD18E21}"/>
              </a:ext>
            </a:extLst>
          </p:cNvPr>
          <p:cNvSpPr/>
          <p:nvPr/>
        </p:nvSpPr>
        <p:spPr>
          <a:xfrm>
            <a:off x="5378046" y="2251171"/>
            <a:ext cx="1421332" cy="144070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prstClr val="black"/>
                </a:solidFill>
                <a:latin typeface="+mj-ea"/>
                <a:ea typeface="+mj-ea"/>
              </a:rPr>
              <a:t>사회적 효과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C42770-D62A-406C-8921-0C89CD0937BB}"/>
              </a:ext>
            </a:extLst>
          </p:cNvPr>
          <p:cNvSpPr/>
          <p:nvPr/>
        </p:nvSpPr>
        <p:spPr>
          <a:xfrm>
            <a:off x="4320496" y="4356106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+mn-ea"/>
              </a:rPr>
              <a:t>의료체계 간결화 및 효율적으로 구축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9BC029-E875-4516-B04A-885988B87183}"/>
              </a:ext>
            </a:extLst>
          </p:cNvPr>
          <p:cNvCxnSpPr>
            <a:cxnSpLocks/>
          </p:cNvCxnSpPr>
          <p:nvPr/>
        </p:nvCxnSpPr>
        <p:spPr>
          <a:xfrm>
            <a:off x="6088713" y="3782451"/>
            <a:ext cx="0" cy="45289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F6CF43-6060-49F9-B110-2F56C8ACE178}"/>
              </a:ext>
            </a:extLst>
          </p:cNvPr>
          <p:cNvSpPr/>
          <p:nvPr/>
        </p:nvSpPr>
        <p:spPr>
          <a:xfrm>
            <a:off x="4320495" y="4817649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fontAlgn="base">
              <a:lnSpc>
                <a:spcPct val="16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맑은 고딕"/>
                <a:ea typeface="맑은 고딕"/>
              </a:rPr>
              <a:t>의료 효율성 증진으로 삶의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질적 수준 향상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360AB-B9C6-4560-B092-AA3D407F6A33}"/>
              </a:ext>
            </a:extLst>
          </p:cNvPr>
          <p:cNvSpPr/>
          <p:nvPr/>
        </p:nvSpPr>
        <p:spPr>
          <a:xfrm>
            <a:off x="8387404" y="4348100"/>
            <a:ext cx="3562709" cy="3536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60000"/>
              </a:lnSpc>
            </a:pPr>
            <a:r>
              <a:rPr lang="ko-KR" altLang="en-US" sz="1200" kern="0">
                <a:solidFill>
                  <a:srgbClr val="000000"/>
                </a:solidFill>
                <a:latin typeface="맑은 고딕"/>
                <a:ea typeface="맑은 고딕"/>
              </a:rPr>
              <a:t>정밀 의료의 질적 수준 향상</a:t>
            </a:r>
            <a:endParaRPr lang="ko-KR" altLang="en-US" sz="1200" kern="0" spc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042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참고문헌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0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F7A5-90DA-4B69-8923-00875BA2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b="1"/>
              <a:t>참고문헌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6DF53-5FD4-4D84-A44C-CC886DB1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Christopher R. Jackson,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Aravindhan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Sriharan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 &amp; Louis J.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Vaickus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 (2020). A machine learning algorithm for simulating immunohistochemistry: development of SOX10 virtual IHC and evaluation on primarily melanocytic neoplasms</a:t>
            </a:r>
            <a:endParaRPr lang="en-US" altLang="ko-KR" sz="1800" kern="0" spc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Massimo Salvia, U. Rajendra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Acharyab,c,d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Filippo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Molinaria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Kristen M.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Meiburgera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 (2020). The impact of pre- and post-image processing techniques on deep learning frameworks: A comprehensive review for digital pathology image analysis</a:t>
            </a:r>
            <a:endParaRPr lang="en-US" altLang="ko-KR" sz="1800" kern="0" spc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-5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김영재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김광기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(2020).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의료 영상에 최적화된 딥러닝 모델의 개발</a:t>
            </a:r>
            <a:endParaRPr lang="ko-KR" altLang="en-US" sz="1800" kern="0" spc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kern="0" spc="-5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이예하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김현준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</a:t>
            </a:r>
            <a:r>
              <a:rPr lang="ko-KR" altLang="en-US" sz="1800" kern="0" spc="-5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김국배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</a:t>
            </a:r>
            <a:r>
              <a:rPr lang="ko-KR" altLang="en-US" sz="1800" kern="0" spc="-5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김남국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(2014),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의료영상 분석을 위한 딥러닝 기반의 특징 추출 방법</a:t>
            </a:r>
            <a:endParaRPr lang="ko-KR" altLang="en-US" sz="1800" kern="0" spc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342900" marR="0" lvl="0" indent="-3429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Olaf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Ronneberger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Philipp Fischer, and Thomas </a:t>
            </a:r>
            <a:r>
              <a:rPr lang="en-US" altLang="ko-KR" sz="1800" kern="0" spc="-50" err="1">
                <a:solidFill>
                  <a:srgbClr val="000000"/>
                </a:solidFill>
                <a:effectLst/>
                <a:latin typeface="HCI Poppy"/>
                <a:ea typeface="휴먼명조"/>
              </a:rPr>
              <a:t>Brox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HCI Poppy"/>
                <a:ea typeface="휴먼명조"/>
              </a:rPr>
              <a:t>, (2015). U-Net: Convolutional Networks for Biomedical Image Segmentation</a:t>
            </a:r>
            <a:endParaRPr lang="en-US" altLang="ko-KR" sz="1800" kern="0" spc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CAE15A-CEB9-4435-B52E-B762180F4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배경 및 필요성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FB81-3B1A-43FE-8804-10B4C928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배경 및 필요성 </a:t>
            </a:r>
            <a:r>
              <a:rPr lang="en-US" altLang="ko-KR" b="1">
                <a:ea typeface="맑은 고딕"/>
              </a:rPr>
              <a:t>(1/4)</a:t>
            </a:r>
            <a:endParaRPr lang="ko-KR" altLang="en-US" b="1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C824F-804A-4E61-BF91-F51BA9F3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17490" cy="4351338"/>
          </a:xfrm>
        </p:spPr>
        <p:txBody>
          <a:bodyPr>
            <a:normAutofit/>
          </a:bodyPr>
          <a:lstStyle/>
          <a:p>
            <a:r>
              <a:rPr kumimoji="1" lang="en-US" altLang="ko-KR" b="1"/>
              <a:t>4</a:t>
            </a:r>
            <a:r>
              <a:rPr kumimoji="1" lang="ko-KR" altLang="en-US" b="1"/>
              <a:t>차 산업혁명의 핵심 기술 </a:t>
            </a:r>
            <a:r>
              <a:rPr kumimoji="1" lang="en-US" altLang="ko-KR" b="1">
                <a:solidFill>
                  <a:srgbClr val="0000FF"/>
                </a:solidFill>
              </a:rPr>
              <a:t>AI </a:t>
            </a:r>
            <a:r>
              <a:rPr kumimoji="1" lang="en-US" altLang="ko-KR" b="1">
                <a:sym typeface="Wingdings" panose="05000000000000000000" pitchFamily="2" charset="2"/>
              </a:rPr>
              <a:t> </a:t>
            </a:r>
            <a:r>
              <a:rPr kumimoji="1" lang="ko-KR" altLang="en-US" b="1">
                <a:sym typeface="Wingdings" panose="05000000000000000000" pitchFamily="2" charset="2"/>
              </a:rPr>
              <a:t>다양한 산업분야 </a:t>
            </a:r>
            <a:r>
              <a:rPr kumimoji="1" lang="en-US" altLang="ko-KR" b="1">
                <a:sym typeface="Wingdings" panose="05000000000000000000" pitchFamily="2" charset="2"/>
              </a:rPr>
              <a:t>(</a:t>
            </a:r>
            <a:r>
              <a:rPr kumimoji="1" lang="ko-KR" altLang="en-US" b="1">
                <a:sym typeface="Wingdings" panose="05000000000000000000" pitchFamily="2" charset="2"/>
              </a:rPr>
              <a:t>의료분야</a:t>
            </a:r>
            <a:r>
              <a:rPr kumimoji="1" lang="en-US" altLang="ko-KR" b="1">
                <a:sym typeface="Wingdings" panose="05000000000000000000" pitchFamily="2" charset="2"/>
              </a:rPr>
              <a:t>) </a:t>
            </a:r>
            <a:r>
              <a:rPr kumimoji="1" lang="ko-KR" altLang="en-US" b="1">
                <a:sym typeface="Wingdings" panose="05000000000000000000" pitchFamily="2" charset="2"/>
              </a:rPr>
              <a:t>영향력 확대</a:t>
            </a:r>
            <a:endParaRPr kumimoji="1" lang="en-US" altLang="ko-KR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E5F7D-40FE-4784-8DA8-2A8EE5420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1"/>
          <a:stretch/>
        </p:blipFill>
        <p:spPr>
          <a:xfrm>
            <a:off x="2746003" y="3101371"/>
            <a:ext cx="6560064" cy="29954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933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FB81-3B1A-43FE-8804-10B4C928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배경 및 필요성 </a:t>
            </a:r>
            <a:r>
              <a:rPr lang="en-US" altLang="ko-KR" b="1">
                <a:ea typeface="맑은 고딕"/>
              </a:rPr>
              <a:t>(2/4)</a:t>
            </a:r>
            <a:endParaRPr lang="ko-KR" altLang="en-US" b="1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C824F-804A-4E61-BF91-F51BA9F3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/>
              <a:t>AI</a:t>
            </a:r>
            <a:r>
              <a:rPr lang="ko-KR" altLang="en-US" b="1"/>
              <a:t>의료시장의 성장 </a:t>
            </a:r>
            <a:r>
              <a:rPr lang="en-US" altLang="ko-KR" b="1"/>
              <a:t>+ </a:t>
            </a:r>
            <a:r>
              <a:rPr lang="ko-KR" altLang="en-US" b="1"/>
              <a:t>디지털 병리 확산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E4111-5EC8-43F9-BD79-C6FDEE8D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28" y="2333595"/>
            <a:ext cx="6077966" cy="3978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28558F-5CA5-4A42-B800-406C9158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1" y="2604970"/>
            <a:ext cx="5024926" cy="30862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54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FB81-3B1A-43FE-8804-10B4C928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배경 및 필요성 </a:t>
            </a:r>
            <a:r>
              <a:rPr lang="en-US" altLang="ko-KR" b="1">
                <a:ea typeface="맑은 고딕"/>
              </a:rPr>
              <a:t>(3/4)</a:t>
            </a:r>
            <a:endParaRPr lang="ko-KR" altLang="en-US" b="1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C824F-804A-4E61-BF91-F51BA9F3F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>
                <a:ea typeface="맑은 고딕"/>
              </a:rPr>
              <a:t>의료 영상 분야에서의 딥러닝</a:t>
            </a:r>
            <a:endParaRPr lang="ko-KR" altLang="en-US" b="1">
              <a:ea typeface="맑은 고딕"/>
              <a:cs typeface="Calibri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7D716B7A-9E97-42DB-B7F0-BA3D0C59C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4" y="2463702"/>
            <a:ext cx="10428221" cy="39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61B3AD-9764-4563-B05F-729D27D7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16" y="3457249"/>
            <a:ext cx="2133295" cy="21332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FFB81-3B1A-43FE-8804-10B4C928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배경 및 필요성 </a:t>
            </a:r>
            <a:r>
              <a:rPr lang="en-US" altLang="ko-KR" b="1">
                <a:ea typeface="맑은 고딕"/>
              </a:rPr>
              <a:t>(4/4)</a:t>
            </a:r>
            <a:endParaRPr lang="ko-KR" altLang="en-US" b="1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C824F-804A-4E61-BF91-F51BA9F3F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638280" cy="4351338"/>
          </a:xfrm>
        </p:spPr>
        <p:txBody>
          <a:bodyPr>
            <a:normAutofit/>
          </a:bodyPr>
          <a:lstStyle/>
          <a:p>
            <a:r>
              <a:rPr kumimoji="1" lang="ko-KR" altLang="en-US" b="1"/>
              <a:t>질환 여부 최종 결정 </a:t>
            </a:r>
            <a:r>
              <a:rPr kumimoji="1" lang="en-US" altLang="ko-KR" b="1">
                <a:sym typeface="Wingdings" panose="05000000000000000000" pitchFamily="2" charset="2"/>
              </a:rPr>
              <a:t></a:t>
            </a:r>
            <a:r>
              <a:rPr kumimoji="1" lang="en-US" altLang="ko-KR" b="1"/>
              <a:t> </a:t>
            </a:r>
            <a:r>
              <a:rPr kumimoji="1" lang="ko-KR" altLang="en-US" b="1"/>
              <a:t>병리학자</a:t>
            </a:r>
            <a:endParaRPr kumimoji="1" lang="en-US" altLang="ko-KR" b="1"/>
          </a:p>
          <a:p>
            <a:r>
              <a:rPr kumimoji="1" lang="ko-KR" altLang="en-US" b="1"/>
              <a:t>병리학자 인력 부족</a:t>
            </a:r>
            <a:r>
              <a:rPr kumimoji="1" lang="en-US" altLang="ko-KR" b="1"/>
              <a:t> </a:t>
            </a:r>
            <a:r>
              <a:rPr kumimoji="1" lang="en-US" altLang="ko-KR" b="1">
                <a:sym typeface="Wingdings" panose="05000000000000000000" pitchFamily="2" charset="2"/>
              </a:rPr>
              <a:t> </a:t>
            </a:r>
            <a:r>
              <a:rPr kumimoji="1" lang="ko-KR" altLang="en-US" b="1">
                <a:sym typeface="Wingdings" panose="05000000000000000000" pitchFamily="2" charset="2"/>
              </a:rPr>
              <a:t>스트레스 증대</a:t>
            </a:r>
            <a:r>
              <a:rPr kumimoji="1" lang="en-US" altLang="ko-KR" b="1">
                <a:sym typeface="Wingdings" panose="05000000000000000000" pitchFamily="2" charset="2"/>
              </a:rPr>
              <a:t>, </a:t>
            </a:r>
            <a:r>
              <a:rPr kumimoji="1" lang="ko-KR" altLang="en-US" b="1">
                <a:sym typeface="Wingdings" panose="05000000000000000000" pitchFamily="2" charset="2"/>
              </a:rPr>
              <a:t>업무 효율 감소</a:t>
            </a:r>
            <a:endParaRPr kumimoji="1" lang="en-US" altLang="ko-KR" b="1">
              <a:sym typeface="Wingdings" panose="05000000000000000000" pitchFamily="2" charset="2"/>
            </a:endParaRPr>
          </a:p>
          <a:p>
            <a:r>
              <a:rPr kumimoji="1" lang="ko-KR" altLang="en-US" b="1">
                <a:sym typeface="Wingdings" panose="05000000000000000000" pitchFamily="2" charset="2"/>
              </a:rPr>
              <a:t>병리 진단 자동화 </a:t>
            </a:r>
            <a:r>
              <a:rPr kumimoji="1" lang="en-US" altLang="ko-KR" sz="1800" b="1">
                <a:solidFill>
                  <a:srgbClr val="0000FF"/>
                </a:solidFill>
                <a:sym typeface="Wingdings" panose="05000000000000000000" pitchFamily="2" charset="2"/>
              </a:rPr>
              <a:t>(</a:t>
            </a:r>
            <a:r>
              <a:rPr kumimoji="1" lang="ko-KR" altLang="en-US" sz="1800" b="1">
                <a:solidFill>
                  <a:srgbClr val="0000FF"/>
                </a:solidFill>
                <a:sym typeface="Wingdings" panose="05000000000000000000" pitchFamily="2" charset="2"/>
              </a:rPr>
              <a:t>또는 자동화 보조</a:t>
            </a:r>
            <a:r>
              <a:rPr kumimoji="1" lang="en-US" altLang="ko-KR" sz="1800" b="1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r>
              <a:rPr kumimoji="1" lang="ko-KR" altLang="en-US" b="1">
                <a:sym typeface="Wingdings" panose="05000000000000000000" pitchFamily="2" charset="2"/>
              </a:rPr>
              <a:t> 필요성 증대</a:t>
            </a:r>
            <a:r>
              <a:rPr kumimoji="1" lang="en-US" altLang="ko-KR" b="1"/>
              <a:t> </a:t>
            </a:r>
            <a:r>
              <a:rPr kumimoji="1" lang="en-US" altLang="ko-KR" b="1">
                <a:sym typeface="Wingdings" panose="05000000000000000000" pitchFamily="2" charset="2"/>
              </a:rPr>
              <a:t> </a:t>
            </a:r>
            <a:r>
              <a:rPr kumimoji="1" lang="ko-KR" altLang="en-US" b="1">
                <a:sym typeface="Wingdings" panose="05000000000000000000" pitchFamily="2" charset="2"/>
              </a:rPr>
              <a:t>스트레스 감소</a:t>
            </a:r>
            <a:r>
              <a:rPr kumimoji="1" lang="en-US" altLang="ko-KR" b="1">
                <a:sym typeface="Wingdings" panose="05000000000000000000" pitchFamily="2" charset="2"/>
              </a:rPr>
              <a:t>, </a:t>
            </a:r>
            <a:r>
              <a:rPr kumimoji="1" lang="ko-KR" altLang="en-US" b="1">
                <a:sym typeface="Wingdings" panose="05000000000000000000" pitchFamily="2" charset="2"/>
              </a:rPr>
              <a:t>업무 효율 증대</a:t>
            </a:r>
            <a:endParaRPr kumimoji="1" lang="en-US" altLang="ko-KR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10482-DA97-4053-A8F1-1D636652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6" y="3255589"/>
            <a:ext cx="3040275" cy="3028886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FFD8776C-BC56-4BDD-A7B2-53279C038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308331"/>
              </p:ext>
            </p:extLst>
          </p:nvPr>
        </p:nvGraphicFramePr>
        <p:xfrm>
          <a:off x="7755992" y="3255005"/>
          <a:ext cx="3816099" cy="3199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C0E923-D91F-4861-B4AD-4BBA64E87E18}"/>
              </a:ext>
            </a:extLst>
          </p:cNvPr>
          <p:cNvSpPr txBox="1"/>
          <p:nvPr/>
        </p:nvSpPr>
        <p:spPr>
          <a:xfrm>
            <a:off x="7670718" y="6454438"/>
            <a:ext cx="3916373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00" err="1">
                <a:ea typeface="맑은 고딕"/>
              </a:rPr>
              <a:t>참고</a:t>
            </a:r>
            <a:r>
              <a:rPr lang="en-US" altLang="ko-KR" sz="700">
                <a:ea typeface="맑은 고딕"/>
              </a:rPr>
              <a:t> : </a:t>
            </a:r>
            <a:r>
              <a:rPr lang="ko-KR" altLang="en-US" sz="700">
                <a:ea typeface="맑은 고딕"/>
              </a:rPr>
              <a:t>디지털 병리학</a:t>
            </a:r>
            <a:r>
              <a:rPr lang="en-US" altLang="ko-KR" sz="700">
                <a:ea typeface="맑은 고딕"/>
              </a:rPr>
              <a:t>, </a:t>
            </a:r>
            <a:r>
              <a:rPr lang="ko-KR" altLang="en-US" sz="700">
                <a:ea typeface="맑은 고딕"/>
              </a:rPr>
              <a:t>광학 </a:t>
            </a:r>
            <a:r>
              <a:rPr lang="en-US" altLang="ko-KR" sz="700">
                <a:ea typeface="맑은 고딕"/>
              </a:rPr>
              <a:t>· </a:t>
            </a:r>
            <a:r>
              <a:rPr lang="ko-KR" altLang="en-US" sz="700">
                <a:ea typeface="맑은 고딕"/>
              </a:rPr>
              <a:t>정보통신기술 </a:t>
            </a:r>
            <a:r>
              <a:rPr lang="en-US" altLang="ko-KR" sz="700">
                <a:ea typeface="맑은 고딕"/>
              </a:rPr>
              <a:t>· </a:t>
            </a:r>
            <a:r>
              <a:rPr lang="ko-KR" altLang="en-US" sz="700">
                <a:ea typeface="맑은 고딕"/>
              </a:rPr>
              <a:t>인공지능의 융합 </a:t>
            </a:r>
            <a:r>
              <a:rPr lang="en-US" altLang="ko-KR" sz="700">
                <a:ea typeface="맑은 고딕"/>
              </a:rPr>
              <a:t>: </a:t>
            </a:r>
            <a:r>
              <a:rPr lang="ko-KR" altLang="en-US" sz="700">
                <a:ea typeface="맑은 고딕"/>
              </a:rPr>
              <a:t>정밀의학을 위한 차세대 진단기술 </a:t>
            </a:r>
            <a:endParaRPr lang="ko-KR" altLang="en-US" sz="700">
              <a:ea typeface="맑은 고딕"/>
              <a:cs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653CAC-4B9A-4B39-93CD-3D910941B0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5319" y="3770630"/>
            <a:ext cx="1528861" cy="15288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E9D5C3-9890-4E29-B4F2-4BAFA44F19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75" y="3918204"/>
            <a:ext cx="646332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C68304A-CA3D-EC45-AA85-FD4EC525A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2230" y="3644042"/>
            <a:ext cx="6966000" cy="1297115"/>
          </a:xfrm>
        </p:spPr>
        <p:txBody>
          <a:bodyPr anchor="ctr">
            <a:noAutofit/>
          </a:bodyPr>
          <a:lstStyle/>
          <a:p>
            <a:r>
              <a:rPr lang="ko-KR" altLang="en-US" sz="4800" b="1"/>
              <a:t>추진 목표</a:t>
            </a:r>
            <a:r>
              <a:rPr lang="en-US" altLang="ko-KR" sz="4800" b="1"/>
              <a:t> </a:t>
            </a:r>
            <a:r>
              <a:rPr lang="ko-KR" altLang="en-US" sz="4800" b="1"/>
              <a:t>및 추진 내용</a:t>
            </a:r>
            <a:endParaRPr lang="en-US" altLang="ko-KR" sz="3600"/>
          </a:p>
        </p:txBody>
      </p:sp>
      <p:pic>
        <p:nvPicPr>
          <p:cNvPr id="8" name="Graphic 7" descr="확인 표시">
            <a:extLst>
              <a:ext uri="{FF2B5EF4-FFF2-40B4-BE49-F238E27FC236}">
                <a16:creationId xmlns:a16="http://schemas.microsoft.com/office/drawing/2014/main" id="{9CC25C9B-D964-4304-AC2A-21C1FC6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4D9C6432-E381-4694-99DB-C1E340A69A34}"/>
              </a:ext>
            </a:extLst>
          </p:cNvPr>
          <p:cNvSpPr txBox="1">
            <a:spLocks/>
          </p:cNvSpPr>
          <p:nvPr/>
        </p:nvSpPr>
        <p:spPr>
          <a:xfrm>
            <a:off x="5132272" y="3958772"/>
            <a:ext cx="6966000" cy="1297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ore-KR" altLang="en-US" sz="28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0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E2FC9-DCF4-46F1-B7E5-C94F5176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추진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DE9F0-288F-4BD6-8BE4-1955BA8CD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최종 목표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의료영상 데이터 중 관심 성능 지표 정량화 및 성능 비교 평가 </a:t>
            </a:r>
            <a:r>
              <a:rPr lang="en-US" altLang="ko-KR" sz="1600">
                <a:solidFill>
                  <a:srgbClr val="0000FF"/>
                </a:solidFill>
              </a:rPr>
              <a:t>(</a:t>
            </a:r>
            <a:r>
              <a:rPr lang="ko-KR" altLang="en-US" sz="1600">
                <a:solidFill>
                  <a:srgbClr val="0000FF"/>
                </a:solidFill>
              </a:rPr>
              <a:t>의사 수동 측정 대비</a:t>
            </a:r>
            <a:r>
              <a:rPr lang="en-US" altLang="ko-KR" sz="1600">
                <a:solidFill>
                  <a:srgbClr val="0000FF"/>
                </a:solidFill>
              </a:rPr>
              <a:t>)</a:t>
            </a:r>
            <a:endParaRPr lang="en-US" altLang="ko-KR">
              <a:solidFill>
                <a:srgbClr val="0000FF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/>
              <a:t>(</a:t>
            </a: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췌장 세포 영역 대비 베타 세포 영역 비율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</a:p>
          <a:p>
            <a:pPr lvl="1"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세부 목표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Labeling Automation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제공받은 의료영상 데이터 중 관심 영역 자동 레이블링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Segmentation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제공받은 의료영상 데이터 중 관심 영역 구획</a:t>
            </a:r>
            <a:r>
              <a:rPr lang="en-US" altLang="ko-KR"/>
              <a:t>(Segmentation)</a:t>
            </a:r>
          </a:p>
          <a:p>
            <a:pPr lvl="1"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6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l">
          <a:defRPr sz="2000" dirty="0">
            <a:solidFill>
              <a:prstClr val="black"/>
            </a:solidFill>
            <a:latin typeface="NanumBarunGothic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10" ma:contentTypeDescription="새 문서를 만듭니다." ma:contentTypeScope="" ma:versionID="d785502184e1095709860f296cc81f67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3ed87bb6639a0f629f17cb81d6690afd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215F058-F34D-4CE5-A7C9-154DEF74446D}"/>
</file>

<file path=customXml/itemProps2.xml><?xml version="1.0" encoding="utf-8"?>
<ds:datastoreItem xmlns:ds="http://schemas.openxmlformats.org/officeDocument/2006/customXml" ds:itemID="{DABA16C5-BE65-4C06-9D4B-68941D94A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A6F578-1C17-4730-8E6A-D03EE422FCAF}">
  <ds:schemaRefs>
    <ds:schemaRef ds:uri="cfb843f2-2d00-49bd-868f-52d6f4ab6c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761</Words>
  <Application>Microsoft Office PowerPoint</Application>
  <PresentationFormat>와이드스크린</PresentationFormat>
  <Paragraphs>174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GeosansLight</vt:lpstr>
      <vt:lpstr>HCI Poppy</vt:lpstr>
      <vt:lpstr>NanumBarunGothic</vt:lpstr>
      <vt:lpstr>나눔스퀘어_ac Bold</vt:lpstr>
      <vt:lpstr>맑은 고딕</vt:lpstr>
      <vt:lpstr>바탕</vt:lpstr>
      <vt:lpstr>휴먼명조</vt:lpstr>
      <vt:lpstr>Arial</vt:lpstr>
      <vt:lpstr>Calibri</vt:lpstr>
      <vt:lpstr>Calibri Light</vt:lpstr>
      <vt:lpstr>Open Sans</vt:lpstr>
      <vt:lpstr>Wingdings</vt:lpstr>
      <vt:lpstr>Office 테마</vt:lpstr>
      <vt:lpstr>캡스톤 디자인 I  계획발표:  조직 및 병리 사진 지능화 분석 시스템 개발</vt:lpstr>
      <vt:lpstr>목차</vt:lpstr>
      <vt:lpstr>배경 및 필요성</vt:lpstr>
      <vt:lpstr>배경 및 필요성 (1/4)</vt:lpstr>
      <vt:lpstr>배경 및 필요성 (2/4)</vt:lpstr>
      <vt:lpstr>배경 및 필요성 (3/4)</vt:lpstr>
      <vt:lpstr>배경 및 필요성 (4/4)</vt:lpstr>
      <vt:lpstr>추진 목표 및 추진 내용</vt:lpstr>
      <vt:lpstr>추진 목표</vt:lpstr>
      <vt:lpstr>추진 내용 및 방법 (1/3)</vt:lpstr>
      <vt:lpstr>추진 내용 및 방법 (2/3)</vt:lpstr>
      <vt:lpstr>추진 내용 및 방법 (3/3)</vt:lpstr>
      <vt:lpstr>추진 전략 및 절차</vt:lpstr>
      <vt:lpstr>추진 전략</vt:lpstr>
      <vt:lpstr>추진 절차</vt:lpstr>
      <vt:lpstr>팀 구성 및 역할 분담</vt:lpstr>
      <vt:lpstr>팀 구성 및 역할 분담</vt:lpstr>
      <vt:lpstr>위험분석 및 해결방안</vt:lpstr>
      <vt:lpstr>위험분석 및 해결방안</vt:lpstr>
      <vt:lpstr>기대효과</vt:lpstr>
      <vt:lpstr>기대 효과</vt:lpstr>
      <vt:lpstr>참고문헌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조건웅</cp:lastModifiedBy>
  <cp:revision>1</cp:revision>
  <dcterms:created xsi:type="dcterms:W3CDTF">2019-08-13T05:54:01Z</dcterms:created>
  <dcterms:modified xsi:type="dcterms:W3CDTF">2022-05-11T03:12:22Z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